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55"/>
  </p:notesMasterIdLst>
  <p:sldIdLst>
    <p:sldId id="356" r:id="rId5"/>
    <p:sldId id="357" r:id="rId6"/>
    <p:sldId id="343" r:id="rId7"/>
    <p:sldId id="360" r:id="rId8"/>
    <p:sldId id="358" r:id="rId9"/>
    <p:sldId id="359" r:id="rId10"/>
    <p:sldId id="361" r:id="rId11"/>
    <p:sldId id="321" r:id="rId12"/>
    <p:sldId id="362" r:id="rId13"/>
    <p:sldId id="344" r:id="rId14"/>
    <p:sldId id="365" r:id="rId15"/>
    <p:sldId id="348" r:id="rId16"/>
    <p:sldId id="366" r:id="rId17"/>
    <p:sldId id="367" r:id="rId18"/>
    <p:sldId id="368" r:id="rId19"/>
    <p:sldId id="369" r:id="rId20"/>
    <p:sldId id="370" r:id="rId21"/>
    <p:sldId id="371" r:id="rId22"/>
    <p:sldId id="372" r:id="rId23"/>
    <p:sldId id="373" r:id="rId24"/>
    <p:sldId id="374" r:id="rId25"/>
    <p:sldId id="375" r:id="rId26"/>
    <p:sldId id="376" r:id="rId27"/>
    <p:sldId id="377" r:id="rId28"/>
    <p:sldId id="378" r:id="rId29"/>
    <p:sldId id="379" r:id="rId30"/>
    <p:sldId id="380" r:id="rId31"/>
    <p:sldId id="381" r:id="rId32"/>
    <p:sldId id="382" r:id="rId33"/>
    <p:sldId id="384" r:id="rId34"/>
    <p:sldId id="385" r:id="rId35"/>
    <p:sldId id="386" r:id="rId36"/>
    <p:sldId id="387" r:id="rId37"/>
    <p:sldId id="388" r:id="rId38"/>
    <p:sldId id="391" r:id="rId39"/>
    <p:sldId id="392" r:id="rId40"/>
    <p:sldId id="393" r:id="rId41"/>
    <p:sldId id="389" r:id="rId42"/>
    <p:sldId id="390" r:id="rId43"/>
    <p:sldId id="394" r:id="rId44"/>
    <p:sldId id="395" r:id="rId45"/>
    <p:sldId id="383" r:id="rId46"/>
    <p:sldId id="396" r:id="rId47"/>
    <p:sldId id="397" r:id="rId48"/>
    <p:sldId id="398" r:id="rId49"/>
    <p:sldId id="399" r:id="rId50"/>
    <p:sldId id="400" r:id="rId51"/>
    <p:sldId id="401" r:id="rId52"/>
    <p:sldId id="402" r:id="rId53"/>
    <p:sldId id="350"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varScale="1">
        <p:scale>
          <a:sx n="79" d="100"/>
          <a:sy n="79" d="100"/>
        </p:scale>
        <p:origin x="188" y="52"/>
      </p:cViewPr>
      <p:guideLst>
        <p:guide orient="horz" pos="3672"/>
        <p:guide pos="3840"/>
      </p:guideLst>
    </p:cSldViewPr>
  </p:slideViewPr>
  <p:outlineViewPr>
    <p:cViewPr>
      <p:scale>
        <a:sx n="33" d="100"/>
        <a:sy n="33" d="100"/>
      </p:scale>
      <p:origin x="0" y="-106"/>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rao317@gmail.com" userId="928adc6df79638d8" providerId="LiveId" clId="{18C463D9-FA3C-4EE4-B101-32E3ACA7E56C}"/>
    <pc:docChg chg="undo redo custSel addSld delSld modSld sldOrd">
      <pc:chgData name="abhirao317@gmail.com" userId="928adc6df79638d8" providerId="LiveId" clId="{18C463D9-FA3C-4EE4-B101-32E3ACA7E56C}" dt="2022-03-27T14:10:27.611" v="9459" actId="2696"/>
      <pc:docMkLst>
        <pc:docMk/>
      </pc:docMkLst>
      <pc:sldChg chg="addSp delSp modSp mod">
        <pc:chgData name="abhirao317@gmail.com" userId="928adc6df79638d8" providerId="LiveId" clId="{18C463D9-FA3C-4EE4-B101-32E3ACA7E56C}" dt="2022-03-27T14:04:35.695" v="9424" actId="20577"/>
        <pc:sldMkLst>
          <pc:docMk/>
          <pc:sldMk cId="3622761875" sldId="321"/>
        </pc:sldMkLst>
        <pc:spChg chg="del">
          <ac:chgData name="abhirao317@gmail.com" userId="928adc6df79638d8" providerId="LiveId" clId="{18C463D9-FA3C-4EE4-B101-32E3ACA7E56C}" dt="2022-03-19T16:02:09.797" v="2675" actId="21"/>
          <ac:spMkLst>
            <pc:docMk/>
            <pc:sldMk cId="3622761875" sldId="321"/>
            <ac:spMk id="2" creationId="{EB7C1C1C-2E16-451A-BC65-4BE897152D13}"/>
          </ac:spMkLst>
        </pc:spChg>
        <pc:spChg chg="del">
          <ac:chgData name="abhirao317@gmail.com" userId="928adc6df79638d8" providerId="LiveId" clId="{18C463D9-FA3C-4EE4-B101-32E3ACA7E56C}" dt="2022-03-19T16:02:03.296" v="2674" actId="21"/>
          <ac:spMkLst>
            <pc:docMk/>
            <pc:sldMk cId="3622761875" sldId="321"/>
            <ac:spMk id="3" creationId="{B41A22DE-90F3-4C5C-921E-00BF1BD68B9B}"/>
          </ac:spMkLst>
        </pc:spChg>
        <pc:spChg chg="mod">
          <ac:chgData name="abhirao317@gmail.com" userId="928adc6df79638d8" providerId="LiveId" clId="{18C463D9-FA3C-4EE4-B101-32E3ACA7E56C}" dt="2022-03-19T08:23:09.186" v="1519" actId="1076"/>
          <ac:spMkLst>
            <pc:docMk/>
            <pc:sldMk cId="3622761875" sldId="321"/>
            <ac:spMk id="4" creationId="{BC9BB335-2462-3D47-A2A8-85BA2D85C19B}"/>
          </ac:spMkLst>
        </pc:spChg>
        <pc:spChg chg="add del mod">
          <ac:chgData name="abhirao317@gmail.com" userId="928adc6df79638d8" providerId="LiveId" clId="{18C463D9-FA3C-4EE4-B101-32E3ACA7E56C}" dt="2022-03-19T16:01:09.273" v="2671" actId="21"/>
          <ac:spMkLst>
            <pc:docMk/>
            <pc:sldMk cId="3622761875" sldId="321"/>
            <ac:spMk id="7" creationId="{984E410D-4FE4-4264-B591-D2EF1CB5C740}"/>
          </ac:spMkLst>
        </pc:spChg>
        <pc:spChg chg="add mod">
          <ac:chgData name="abhirao317@gmail.com" userId="928adc6df79638d8" providerId="LiveId" clId="{18C463D9-FA3C-4EE4-B101-32E3ACA7E56C}" dt="2022-03-27T14:04:35.695" v="9424" actId="20577"/>
          <ac:spMkLst>
            <pc:docMk/>
            <pc:sldMk cId="3622761875" sldId="321"/>
            <ac:spMk id="13" creationId="{FC06F79E-42C6-4736-8463-6DEBED223A13}"/>
          </ac:spMkLst>
        </pc:spChg>
        <pc:graphicFrameChg chg="del modGraphic">
          <ac:chgData name="abhirao317@gmail.com" userId="928adc6df79638d8" providerId="LiveId" clId="{18C463D9-FA3C-4EE4-B101-32E3ACA7E56C}" dt="2022-03-19T08:09:29.326" v="1423" actId="21"/>
          <ac:graphicFrameMkLst>
            <pc:docMk/>
            <pc:sldMk cId="3622761875" sldId="321"/>
            <ac:graphicFrameMk id="10" creationId="{964C0837-F213-47AB-A5B5-63EB1CECC465}"/>
          </ac:graphicFrameMkLst>
        </pc:graphicFrameChg>
        <pc:picChg chg="add del mod">
          <ac:chgData name="abhirao317@gmail.com" userId="928adc6df79638d8" providerId="LiveId" clId="{18C463D9-FA3C-4EE4-B101-32E3ACA7E56C}" dt="2022-03-19T08:16:22.617" v="1459" actId="21"/>
          <ac:picMkLst>
            <pc:docMk/>
            <pc:sldMk cId="3622761875" sldId="321"/>
            <ac:picMk id="9" creationId="{CABA0F81-0B0C-4CE0-BDFB-AB34598394AA}"/>
          </ac:picMkLst>
        </pc:picChg>
        <pc:picChg chg="add mod">
          <ac:chgData name="abhirao317@gmail.com" userId="928adc6df79638d8" providerId="LiveId" clId="{18C463D9-FA3C-4EE4-B101-32E3ACA7E56C}" dt="2022-03-19T08:22:53.185" v="1517" actId="1076"/>
          <ac:picMkLst>
            <pc:docMk/>
            <pc:sldMk cId="3622761875" sldId="321"/>
            <ac:picMk id="12" creationId="{747D280D-7EF5-48F0-B84E-0CBB7EA45AB0}"/>
          </ac:picMkLst>
        </pc:picChg>
      </pc:sldChg>
      <pc:sldChg chg="del">
        <pc:chgData name="abhirao317@gmail.com" userId="928adc6df79638d8" providerId="LiveId" clId="{18C463D9-FA3C-4EE4-B101-32E3ACA7E56C}" dt="2022-03-27T14:02:44.056" v="9413" actId="2696"/>
        <pc:sldMkLst>
          <pc:docMk/>
          <pc:sldMk cId="3285891305" sldId="342"/>
        </pc:sldMkLst>
      </pc:sldChg>
      <pc:sldChg chg="modSp mod">
        <pc:chgData name="abhirao317@gmail.com" userId="928adc6df79638d8" providerId="LiveId" clId="{18C463D9-FA3C-4EE4-B101-32E3ACA7E56C}" dt="2022-03-27T13:59:22.758" v="9399" actId="207"/>
        <pc:sldMkLst>
          <pc:docMk/>
          <pc:sldMk cId="4017832845" sldId="343"/>
        </pc:sldMkLst>
        <pc:spChg chg="mod">
          <ac:chgData name="abhirao317@gmail.com" userId="928adc6df79638d8" providerId="LiveId" clId="{18C463D9-FA3C-4EE4-B101-32E3ACA7E56C}" dt="2022-03-27T13:59:22.758" v="9399" actId="207"/>
          <ac:spMkLst>
            <pc:docMk/>
            <pc:sldMk cId="4017832845" sldId="343"/>
            <ac:spMk id="2" creationId="{A8E966EE-4FBD-534E-AAED-6C54465EF91C}"/>
          </ac:spMkLst>
        </pc:spChg>
        <pc:spChg chg="mod">
          <ac:chgData name="abhirao317@gmail.com" userId="928adc6df79638d8" providerId="LiveId" clId="{18C463D9-FA3C-4EE4-B101-32E3ACA7E56C}" dt="2022-03-27T13:59:07.586" v="9396" actId="207"/>
          <ac:spMkLst>
            <pc:docMk/>
            <pc:sldMk cId="4017832845" sldId="343"/>
            <ac:spMk id="3" creationId="{0EC737E2-1EBF-6244-8E0A-274D170CCCE9}"/>
          </ac:spMkLst>
        </pc:spChg>
      </pc:sldChg>
      <pc:sldChg chg="addSp delSp modSp mod ord modClrScheme chgLayout">
        <pc:chgData name="abhirao317@gmail.com" userId="928adc6df79638d8" providerId="LiveId" clId="{18C463D9-FA3C-4EE4-B101-32E3ACA7E56C}" dt="2022-03-19T16:02:39.748" v="2678" actId="21"/>
        <pc:sldMkLst>
          <pc:docMk/>
          <pc:sldMk cId="3398884788" sldId="344"/>
        </pc:sldMkLst>
        <pc:spChg chg="mod ord">
          <ac:chgData name="abhirao317@gmail.com" userId="928adc6df79638d8" providerId="LiveId" clId="{18C463D9-FA3C-4EE4-B101-32E3ACA7E56C}" dt="2022-03-19T15:42:04.343" v="2360" actId="207"/>
          <ac:spMkLst>
            <pc:docMk/>
            <pc:sldMk cId="3398884788" sldId="344"/>
            <ac:spMk id="2" creationId="{EDC35020-811A-6347-8ACA-87D6CC930F63}"/>
          </ac:spMkLst>
        </pc:spChg>
        <pc:spChg chg="del mod ord">
          <ac:chgData name="abhirao317@gmail.com" userId="928adc6df79638d8" providerId="LiveId" clId="{18C463D9-FA3C-4EE4-B101-32E3ACA7E56C}" dt="2022-03-19T16:02:39.748" v="2678" actId="21"/>
          <ac:spMkLst>
            <pc:docMk/>
            <pc:sldMk cId="3398884788" sldId="344"/>
            <ac:spMk id="3" creationId="{3018A7AB-44FC-4541-8111-0B78B1D74904}"/>
          </ac:spMkLst>
        </pc:spChg>
        <pc:spChg chg="mod ord">
          <ac:chgData name="abhirao317@gmail.com" userId="928adc6df79638d8" providerId="LiveId" clId="{18C463D9-FA3C-4EE4-B101-32E3ACA7E56C}" dt="2022-03-19T09:12:51.516" v="1601" actId="700"/>
          <ac:spMkLst>
            <pc:docMk/>
            <pc:sldMk cId="3398884788" sldId="344"/>
            <ac:spMk id="4" creationId="{9237C169-F2B5-4068-A5B4-805706D81579}"/>
          </ac:spMkLst>
        </pc:spChg>
        <pc:spChg chg="mod ord">
          <ac:chgData name="abhirao317@gmail.com" userId="928adc6df79638d8" providerId="LiveId" clId="{18C463D9-FA3C-4EE4-B101-32E3ACA7E56C}" dt="2022-03-19T09:12:51.516" v="1601" actId="700"/>
          <ac:spMkLst>
            <pc:docMk/>
            <pc:sldMk cId="3398884788" sldId="344"/>
            <ac:spMk id="5" creationId="{5978C4B2-02EF-4CCF-8822-E0B9DF4345B4}"/>
          </ac:spMkLst>
        </pc:spChg>
        <pc:spChg chg="add mod ord">
          <ac:chgData name="abhirao317@gmail.com" userId="928adc6df79638d8" providerId="LiveId" clId="{18C463D9-FA3C-4EE4-B101-32E3ACA7E56C}" dt="2022-03-19T09:12:51.516" v="1601" actId="700"/>
          <ac:spMkLst>
            <pc:docMk/>
            <pc:sldMk cId="3398884788" sldId="344"/>
            <ac:spMk id="6" creationId="{9925DD05-C597-47C6-BED4-EE64F74C84CD}"/>
          </ac:spMkLst>
        </pc:spChg>
        <pc:spChg chg="mod ord">
          <ac:chgData name="abhirao317@gmail.com" userId="928adc6df79638d8" providerId="LiveId" clId="{18C463D9-FA3C-4EE4-B101-32E3ACA7E56C}" dt="2022-03-19T09:14:05.553" v="1635" actId="255"/>
          <ac:spMkLst>
            <pc:docMk/>
            <pc:sldMk cId="3398884788" sldId="344"/>
            <ac:spMk id="7" creationId="{A3DC4DCC-46DD-4ED5-93DF-7D5D252BFF95}"/>
          </ac:spMkLst>
        </pc:spChg>
        <pc:spChg chg="add del mod">
          <ac:chgData name="abhirao317@gmail.com" userId="928adc6df79638d8" providerId="LiveId" clId="{18C463D9-FA3C-4EE4-B101-32E3ACA7E56C}" dt="2022-03-19T12:19:17.955" v="1848" actId="21"/>
          <ac:spMkLst>
            <pc:docMk/>
            <pc:sldMk cId="3398884788" sldId="344"/>
            <ac:spMk id="10" creationId="{DEC7042F-F956-49F3-90F7-9F8C3A70E3E8}"/>
          </ac:spMkLst>
        </pc:spChg>
        <pc:spChg chg="add mod">
          <ac:chgData name="abhirao317@gmail.com" userId="928adc6df79638d8" providerId="LiveId" clId="{18C463D9-FA3C-4EE4-B101-32E3ACA7E56C}" dt="2022-03-19T15:41:49.795" v="2358" actId="207"/>
          <ac:spMkLst>
            <pc:docMk/>
            <pc:sldMk cId="3398884788" sldId="344"/>
            <ac:spMk id="11" creationId="{1A28C6C2-5333-4794-AD06-0CA8C0FAAA34}"/>
          </ac:spMkLst>
        </pc:spChg>
        <pc:picChg chg="add mod">
          <ac:chgData name="abhirao317@gmail.com" userId="928adc6df79638d8" providerId="LiveId" clId="{18C463D9-FA3C-4EE4-B101-32E3ACA7E56C}" dt="2022-03-19T12:18:29.885" v="1844" actId="14100"/>
          <ac:picMkLst>
            <pc:docMk/>
            <pc:sldMk cId="3398884788" sldId="344"/>
            <ac:picMk id="9" creationId="{55649C9A-FFAB-4670-84C2-0CE943AC9072}"/>
          </ac:picMkLst>
        </pc:picChg>
      </pc:sldChg>
      <pc:sldChg chg="addSp delSp modSp del mod">
        <pc:chgData name="abhirao317@gmail.com" userId="928adc6df79638d8" providerId="LiveId" clId="{18C463D9-FA3C-4EE4-B101-32E3ACA7E56C}" dt="2022-03-18T19:03:26.241" v="857" actId="2696"/>
        <pc:sldMkLst>
          <pc:docMk/>
          <pc:sldMk cId="2072174477" sldId="346"/>
        </pc:sldMkLst>
        <pc:spChg chg="add mod">
          <ac:chgData name="abhirao317@gmail.com" userId="928adc6df79638d8" providerId="LiveId" clId="{18C463D9-FA3C-4EE4-B101-32E3ACA7E56C}" dt="2022-03-18T19:02:59.659" v="856" actId="478"/>
          <ac:spMkLst>
            <pc:docMk/>
            <pc:sldMk cId="2072174477" sldId="346"/>
            <ac:spMk id="3" creationId="{FDDC2E78-78A2-4658-8FF5-8549F0C72EB9}"/>
          </ac:spMkLst>
        </pc:spChg>
        <pc:picChg chg="del">
          <ac:chgData name="abhirao317@gmail.com" userId="928adc6df79638d8" providerId="LiveId" clId="{18C463D9-FA3C-4EE4-B101-32E3ACA7E56C}" dt="2022-03-18T19:02:59.659" v="856" actId="478"/>
          <ac:picMkLst>
            <pc:docMk/>
            <pc:sldMk cId="2072174477" sldId="346"/>
            <ac:picMk id="7" creationId="{00F47B26-6646-4859-AAEF-1DC4DE3FD88F}"/>
          </ac:picMkLst>
        </pc:picChg>
      </pc:sldChg>
      <pc:sldChg chg="addSp delSp modSp del mod">
        <pc:chgData name="abhirao317@gmail.com" userId="928adc6df79638d8" providerId="LiveId" clId="{18C463D9-FA3C-4EE4-B101-32E3ACA7E56C}" dt="2022-03-19T08:07:36.140" v="1418" actId="2696"/>
        <pc:sldMkLst>
          <pc:docMk/>
          <pc:sldMk cId="2351439976" sldId="347"/>
        </pc:sldMkLst>
        <pc:spChg chg="mod">
          <ac:chgData name="abhirao317@gmail.com" userId="928adc6df79638d8" providerId="LiveId" clId="{18C463D9-FA3C-4EE4-B101-32E3ACA7E56C}" dt="2022-03-18T19:06:20.542" v="925" actId="1076"/>
          <ac:spMkLst>
            <pc:docMk/>
            <pc:sldMk cId="2351439976" sldId="347"/>
            <ac:spMk id="3" creationId="{4B4391A8-86CF-7246-9C31-CC6670044FDA}"/>
          </ac:spMkLst>
        </pc:spChg>
        <pc:spChg chg="add del mod">
          <ac:chgData name="abhirao317@gmail.com" userId="928adc6df79638d8" providerId="LiveId" clId="{18C463D9-FA3C-4EE4-B101-32E3ACA7E56C}" dt="2022-03-18T19:06:41.639" v="931"/>
          <ac:spMkLst>
            <pc:docMk/>
            <pc:sldMk cId="2351439976" sldId="347"/>
            <ac:spMk id="9" creationId="{AA59EF45-D175-4FE7-8BEA-20A4BBFFDA45}"/>
          </ac:spMkLst>
        </pc:spChg>
        <pc:spChg chg="add mod">
          <ac:chgData name="abhirao317@gmail.com" userId="928adc6df79638d8" providerId="LiveId" clId="{18C463D9-FA3C-4EE4-B101-32E3ACA7E56C}" dt="2022-03-19T06:58:56.016" v="947" actId="1076"/>
          <ac:spMkLst>
            <pc:docMk/>
            <pc:sldMk cId="2351439976" sldId="347"/>
            <ac:spMk id="11" creationId="{6B953E70-6589-4C15-85E4-0F0586FCB4A2}"/>
          </ac:spMkLst>
        </pc:spChg>
        <pc:graphicFrameChg chg="del mod">
          <ac:chgData name="abhirao317@gmail.com" userId="928adc6df79638d8" providerId="LiveId" clId="{18C463D9-FA3C-4EE4-B101-32E3ACA7E56C}" dt="2022-03-18T19:07:27.870" v="936" actId="21"/>
          <ac:graphicFrameMkLst>
            <pc:docMk/>
            <pc:sldMk cId="2351439976" sldId="347"/>
            <ac:graphicFrameMk id="4" creationId="{C666B7B5-0DD0-1F41-89D4-5604B093912F}"/>
          </ac:graphicFrameMkLst>
        </pc:graphicFrameChg>
        <pc:picChg chg="add mod">
          <ac:chgData name="abhirao317@gmail.com" userId="928adc6df79638d8" providerId="LiveId" clId="{18C463D9-FA3C-4EE4-B101-32E3ACA7E56C}" dt="2022-03-18T19:07:12.872" v="935" actId="14100"/>
          <ac:picMkLst>
            <pc:docMk/>
            <pc:sldMk cId="2351439976" sldId="347"/>
            <ac:picMk id="8" creationId="{B66FBEC8-3D41-442F-8AD9-CAD27C70F8C3}"/>
          </ac:picMkLst>
        </pc:picChg>
      </pc:sldChg>
      <pc:sldChg chg="addSp delSp modSp mod">
        <pc:chgData name="abhirao317@gmail.com" userId="928adc6df79638d8" providerId="LiveId" clId="{18C463D9-FA3C-4EE4-B101-32E3ACA7E56C}" dt="2022-03-19T15:54:05.127" v="2570" actId="14100"/>
        <pc:sldMkLst>
          <pc:docMk/>
          <pc:sldMk cId="2381825828" sldId="348"/>
        </pc:sldMkLst>
        <pc:spChg chg="mod">
          <ac:chgData name="abhirao317@gmail.com" userId="928adc6df79638d8" providerId="LiveId" clId="{18C463D9-FA3C-4EE4-B101-32E3ACA7E56C}" dt="2022-03-19T12:50:28.354" v="2157" actId="1076"/>
          <ac:spMkLst>
            <pc:docMk/>
            <pc:sldMk cId="2381825828" sldId="348"/>
            <ac:spMk id="2" creationId="{9B291B00-2D81-3048-8AFF-1F5A3E8AA687}"/>
          </ac:spMkLst>
        </pc:spChg>
        <pc:spChg chg="mod">
          <ac:chgData name="abhirao317@gmail.com" userId="928adc6df79638d8" providerId="LiveId" clId="{18C463D9-FA3C-4EE4-B101-32E3ACA7E56C}" dt="2022-03-19T15:44:00.502" v="2387" actId="20577"/>
          <ac:spMkLst>
            <pc:docMk/>
            <pc:sldMk cId="2381825828" sldId="348"/>
            <ac:spMk id="4" creationId="{76586B18-65CD-4C79-A97B-CFF6B4C5FEFB}"/>
          </ac:spMkLst>
        </pc:spChg>
        <pc:spChg chg="del">
          <ac:chgData name="abhirao317@gmail.com" userId="928adc6df79638d8" providerId="LiveId" clId="{18C463D9-FA3C-4EE4-B101-32E3ACA7E56C}" dt="2022-03-19T15:43:51.122" v="2369" actId="478"/>
          <ac:spMkLst>
            <pc:docMk/>
            <pc:sldMk cId="2381825828" sldId="348"/>
            <ac:spMk id="6" creationId="{3073D890-4D0C-440B-A0D2-FE2E3B14F6BF}"/>
          </ac:spMkLst>
        </pc:spChg>
        <pc:spChg chg="mod">
          <ac:chgData name="abhirao317@gmail.com" userId="928adc6df79638d8" providerId="LiveId" clId="{18C463D9-FA3C-4EE4-B101-32E3ACA7E56C}" dt="2022-03-19T15:45:13.600" v="2403" actId="1076"/>
          <ac:spMkLst>
            <pc:docMk/>
            <pc:sldMk cId="2381825828" sldId="348"/>
            <ac:spMk id="7" creationId="{1C819DAE-3A0D-A34A-B7D3-A2FC746A68F3}"/>
          </ac:spMkLst>
        </pc:spChg>
        <pc:spChg chg="del mod">
          <ac:chgData name="abhirao317@gmail.com" userId="928adc6df79638d8" providerId="LiveId" clId="{18C463D9-FA3C-4EE4-B101-32E3ACA7E56C}" dt="2022-03-19T15:44:29.279" v="2389" actId="21"/>
          <ac:spMkLst>
            <pc:docMk/>
            <pc:sldMk cId="2381825828" sldId="348"/>
            <ac:spMk id="8" creationId="{449A274E-39AC-4802-84BB-E5ABF0747E74}"/>
          </ac:spMkLst>
        </pc:spChg>
        <pc:spChg chg="add del mod">
          <ac:chgData name="abhirao317@gmail.com" userId="928adc6df79638d8" providerId="LiveId" clId="{18C463D9-FA3C-4EE4-B101-32E3ACA7E56C}" dt="2022-03-19T15:37:38.170" v="2164"/>
          <ac:spMkLst>
            <pc:docMk/>
            <pc:sldMk cId="2381825828" sldId="348"/>
            <ac:spMk id="13" creationId="{AF234457-0B07-45A7-8B8E-4B4F21CF65E2}"/>
          </ac:spMkLst>
        </pc:spChg>
        <pc:spChg chg="mod">
          <ac:chgData name="abhirao317@gmail.com" userId="928adc6df79638d8" providerId="LiveId" clId="{18C463D9-FA3C-4EE4-B101-32E3ACA7E56C}" dt="2022-03-19T15:54:05.127" v="2570" actId="14100"/>
          <ac:spMkLst>
            <pc:docMk/>
            <pc:sldMk cId="2381825828" sldId="348"/>
            <ac:spMk id="14" creationId="{6EEB083F-87FF-1B43-8027-6134F03DA93B}"/>
          </ac:spMkLst>
        </pc:spChg>
        <pc:picChg chg="add mod">
          <ac:chgData name="abhirao317@gmail.com" userId="928adc6df79638d8" providerId="LiveId" clId="{18C463D9-FA3C-4EE4-B101-32E3ACA7E56C}" dt="2022-03-19T15:43:09.808" v="2363" actId="14100"/>
          <ac:picMkLst>
            <pc:docMk/>
            <pc:sldMk cId="2381825828" sldId="348"/>
            <ac:picMk id="11" creationId="{57958275-678A-421F-96F1-1AB383B25681}"/>
          </ac:picMkLst>
        </pc:picChg>
      </pc:sldChg>
      <pc:sldChg chg="addSp delSp modSp mod">
        <pc:chgData name="abhirao317@gmail.com" userId="928adc6df79638d8" providerId="LiveId" clId="{18C463D9-FA3C-4EE4-B101-32E3ACA7E56C}" dt="2022-03-27T13:58:26.942" v="9393" actId="20577"/>
        <pc:sldMkLst>
          <pc:docMk/>
          <pc:sldMk cId="1743235640" sldId="350"/>
        </pc:sldMkLst>
        <pc:spChg chg="del">
          <ac:chgData name="abhirao317@gmail.com" userId="928adc6df79638d8" providerId="LiveId" clId="{18C463D9-FA3C-4EE4-B101-32E3ACA7E56C}" dt="2022-03-27T13:56:15.344" v="9326" actId="21"/>
          <ac:spMkLst>
            <pc:docMk/>
            <pc:sldMk cId="1743235640" sldId="350"/>
            <ac:spMk id="3" creationId="{8D87CE19-F795-8240-B223-A5CA7C9DE0E5}"/>
          </ac:spMkLst>
        </pc:spChg>
        <pc:spChg chg="mod">
          <ac:chgData name="abhirao317@gmail.com" userId="928adc6df79638d8" providerId="LiveId" clId="{18C463D9-FA3C-4EE4-B101-32E3ACA7E56C}" dt="2022-03-27T13:58:26.942" v="9393" actId="20577"/>
          <ac:spMkLst>
            <pc:docMk/>
            <pc:sldMk cId="1743235640" sldId="350"/>
            <ac:spMk id="4" creationId="{D4137C36-233D-4261-A151-481DEB983F84}"/>
          </ac:spMkLst>
        </pc:spChg>
        <pc:spChg chg="del mod">
          <ac:chgData name="abhirao317@gmail.com" userId="928adc6df79638d8" providerId="LiveId" clId="{18C463D9-FA3C-4EE4-B101-32E3ACA7E56C}" dt="2022-03-27T13:57:53.726" v="9371" actId="21"/>
          <ac:spMkLst>
            <pc:docMk/>
            <pc:sldMk cId="1743235640" sldId="350"/>
            <ac:spMk id="5" creationId="{788D6534-C18A-6F43-BFAE-88E2F83FD9B4}"/>
          </ac:spMkLst>
        </pc:spChg>
        <pc:spChg chg="add del mod">
          <ac:chgData name="abhirao317@gmail.com" userId="928adc6df79638d8" providerId="LiveId" clId="{18C463D9-FA3C-4EE4-B101-32E3ACA7E56C}" dt="2022-03-27T13:56:24.988" v="9327" actId="21"/>
          <ac:spMkLst>
            <pc:docMk/>
            <pc:sldMk cId="1743235640" sldId="350"/>
            <ac:spMk id="10" creationId="{AEF7EF81-FF24-4755-80A5-089811C9C2F4}"/>
          </ac:spMkLst>
        </pc:spChg>
        <pc:spChg chg="add mod">
          <ac:chgData name="abhirao317@gmail.com" userId="928adc6df79638d8" providerId="LiveId" clId="{18C463D9-FA3C-4EE4-B101-32E3ACA7E56C}" dt="2022-03-27T13:57:38.461" v="9369" actId="20577"/>
          <ac:spMkLst>
            <pc:docMk/>
            <pc:sldMk cId="1743235640" sldId="350"/>
            <ac:spMk id="11" creationId="{40649C41-06BD-4B19-B3CB-3D92E13158D7}"/>
          </ac:spMkLst>
        </pc:spChg>
        <pc:spChg chg="add del mod">
          <ac:chgData name="abhirao317@gmail.com" userId="928adc6df79638d8" providerId="LiveId" clId="{18C463D9-FA3C-4EE4-B101-32E3ACA7E56C}" dt="2022-03-27T13:58:01.312" v="9372" actId="21"/>
          <ac:spMkLst>
            <pc:docMk/>
            <pc:sldMk cId="1743235640" sldId="350"/>
            <ac:spMk id="13" creationId="{47A5C6C0-02B1-4D1A-8425-DEB0C2062503}"/>
          </ac:spMkLst>
        </pc:spChg>
      </pc:sldChg>
      <pc:sldChg chg="del">
        <pc:chgData name="abhirao317@gmail.com" userId="928adc6df79638d8" providerId="LiveId" clId="{18C463D9-FA3C-4EE4-B101-32E3ACA7E56C}" dt="2022-03-24T12:08:56.443" v="6016" actId="2696"/>
        <pc:sldMkLst>
          <pc:docMk/>
          <pc:sldMk cId="244918457" sldId="352"/>
        </pc:sldMkLst>
      </pc:sldChg>
      <pc:sldChg chg="addSp delSp modSp del mod">
        <pc:chgData name="abhirao317@gmail.com" userId="928adc6df79638d8" providerId="LiveId" clId="{18C463D9-FA3C-4EE4-B101-32E3ACA7E56C}" dt="2022-03-27T14:10:13.533" v="9458" actId="2696"/>
        <pc:sldMkLst>
          <pc:docMk/>
          <pc:sldMk cId="3466443543" sldId="353"/>
        </pc:sldMkLst>
        <pc:spChg chg="del">
          <ac:chgData name="abhirao317@gmail.com" userId="928adc6df79638d8" providerId="LiveId" clId="{18C463D9-FA3C-4EE4-B101-32E3ACA7E56C}" dt="2022-03-27T14:10:05.775" v="9457" actId="21"/>
          <ac:spMkLst>
            <pc:docMk/>
            <pc:sldMk cId="3466443543" sldId="353"/>
            <ac:spMk id="2" creationId="{9934F9B4-D8A5-7345-ABD7-6E978706215F}"/>
          </ac:spMkLst>
        </pc:spChg>
        <pc:spChg chg="add mod">
          <ac:chgData name="abhirao317@gmail.com" userId="928adc6df79638d8" providerId="LiveId" clId="{18C463D9-FA3C-4EE4-B101-32E3ACA7E56C}" dt="2022-03-27T14:10:05.775" v="9457" actId="21"/>
          <ac:spMkLst>
            <pc:docMk/>
            <pc:sldMk cId="3466443543" sldId="353"/>
            <ac:spMk id="13" creationId="{93C321B1-8689-4E37-96B4-F42A1DE46202}"/>
          </ac:spMkLst>
        </pc:spChg>
      </pc:sldChg>
      <pc:sldChg chg="del">
        <pc:chgData name="abhirao317@gmail.com" userId="928adc6df79638d8" providerId="LiveId" clId="{18C463D9-FA3C-4EE4-B101-32E3ACA7E56C}" dt="2022-03-27T14:10:27.611" v="9459" actId="2696"/>
        <pc:sldMkLst>
          <pc:docMk/>
          <pc:sldMk cId="1696792912" sldId="354"/>
        </pc:sldMkLst>
      </pc:sldChg>
      <pc:sldChg chg="del">
        <pc:chgData name="abhirao317@gmail.com" userId="928adc6df79638d8" providerId="LiveId" clId="{18C463D9-FA3C-4EE4-B101-32E3ACA7E56C}" dt="2022-03-27T13:59:29.664" v="9400" actId="2696"/>
        <pc:sldMkLst>
          <pc:docMk/>
          <pc:sldMk cId="2877872172" sldId="355"/>
        </pc:sldMkLst>
      </pc:sldChg>
      <pc:sldChg chg="addSp delSp modSp mod">
        <pc:chgData name="abhirao317@gmail.com" userId="928adc6df79638d8" providerId="LiveId" clId="{18C463D9-FA3C-4EE4-B101-32E3ACA7E56C}" dt="2022-03-27T14:01:56.999" v="9410" actId="207"/>
        <pc:sldMkLst>
          <pc:docMk/>
          <pc:sldMk cId="4181246989" sldId="356"/>
        </pc:sldMkLst>
        <pc:spChg chg="mod">
          <ac:chgData name="abhirao317@gmail.com" userId="928adc6df79638d8" providerId="LiveId" clId="{18C463D9-FA3C-4EE4-B101-32E3ACA7E56C}" dt="2022-03-27T14:01:43.085" v="9409" actId="14100"/>
          <ac:spMkLst>
            <pc:docMk/>
            <pc:sldMk cId="4181246989" sldId="356"/>
            <ac:spMk id="2" creationId="{D258F789-CB64-4366-9D57-FA5A62342972}"/>
          </ac:spMkLst>
        </pc:spChg>
        <pc:spChg chg="mod">
          <ac:chgData name="abhirao317@gmail.com" userId="928adc6df79638d8" providerId="LiveId" clId="{18C463D9-FA3C-4EE4-B101-32E3ACA7E56C}" dt="2022-03-27T14:01:56.999" v="9410" actId="207"/>
          <ac:spMkLst>
            <pc:docMk/>
            <pc:sldMk cId="4181246989" sldId="356"/>
            <ac:spMk id="3" creationId="{637F5D7C-331D-4652-8E88-1EDD744954AD}"/>
          </ac:spMkLst>
        </pc:spChg>
        <pc:spChg chg="mod">
          <ac:chgData name="abhirao317@gmail.com" userId="928adc6df79638d8" providerId="LiveId" clId="{18C463D9-FA3C-4EE4-B101-32E3ACA7E56C}" dt="2022-03-19T15:59:16.334" v="2660" actId="6549"/>
          <ac:spMkLst>
            <pc:docMk/>
            <pc:sldMk cId="4181246989" sldId="356"/>
            <ac:spMk id="4" creationId="{A3196FCC-C1AE-4556-854A-9B35869B72AE}"/>
          </ac:spMkLst>
        </pc:spChg>
        <pc:spChg chg="del mod">
          <ac:chgData name="abhirao317@gmail.com" userId="928adc6df79638d8" providerId="LiveId" clId="{18C463D9-FA3C-4EE4-B101-32E3ACA7E56C}" dt="2022-03-19T15:59:29.777" v="2661" actId="21"/>
          <ac:spMkLst>
            <pc:docMk/>
            <pc:sldMk cId="4181246989" sldId="356"/>
            <ac:spMk id="5" creationId="{FAB7303C-A389-425E-BA5C-CD5FC1D33668}"/>
          </ac:spMkLst>
        </pc:spChg>
        <pc:picChg chg="add mod">
          <ac:chgData name="abhirao317@gmail.com" userId="928adc6df79638d8" providerId="LiveId" clId="{18C463D9-FA3C-4EE4-B101-32E3ACA7E56C}" dt="2022-03-27T14:00:35.859" v="9403" actId="1076"/>
          <ac:picMkLst>
            <pc:docMk/>
            <pc:sldMk cId="4181246989" sldId="356"/>
            <ac:picMk id="7" creationId="{6F47C072-5484-44A8-AE87-2E8EA698CB34}"/>
          </ac:picMkLst>
        </pc:picChg>
      </pc:sldChg>
      <pc:sldChg chg="addSp delSp modSp new mod modClrScheme chgLayout">
        <pc:chgData name="abhirao317@gmail.com" userId="928adc6df79638d8" providerId="LiveId" clId="{18C463D9-FA3C-4EE4-B101-32E3ACA7E56C}" dt="2022-03-27T14:02:22.264" v="9412" actId="12"/>
        <pc:sldMkLst>
          <pc:docMk/>
          <pc:sldMk cId="656943824" sldId="358"/>
        </pc:sldMkLst>
        <pc:spChg chg="add del mod ord">
          <ac:chgData name="abhirao317@gmail.com" userId="928adc6df79638d8" providerId="LiveId" clId="{18C463D9-FA3C-4EE4-B101-32E3ACA7E56C}" dt="2022-03-18T18:27:30.712" v="329" actId="700"/>
          <ac:spMkLst>
            <pc:docMk/>
            <pc:sldMk cId="656943824" sldId="358"/>
            <ac:spMk id="2" creationId="{9B3E9606-C4C0-41BC-BFE5-D9FB7F597CA2}"/>
          </ac:spMkLst>
        </pc:spChg>
        <pc:spChg chg="add del mod ord">
          <ac:chgData name="abhirao317@gmail.com" userId="928adc6df79638d8" providerId="LiveId" clId="{18C463D9-FA3C-4EE4-B101-32E3ACA7E56C}" dt="2022-03-18T18:27:30.712" v="329" actId="700"/>
          <ac:spMkLst>
            <pc:docMk/>
            <pc:sldMk cId="656943824" sldId="358"/>
            <ac:spMk id="3" creationId="{4D587170-E710-450A-8C9B-067F7102E94A}"/>
          </ac:spMkLst>
        </pc:spChg>
        <pc:spChg chg="add del">
          <ac:chgData name="abhirao317@gmail.com" userId="928adc6df79638d8" providerId="LiveId" clId="{18C463D9-FA3C-4EE4-B101-32E3ACA7E56C}" dt="2022-03-18T18:27:30.712" v="329" actId="700"/>
          <ac:spMkLst>
            <pc:docMk/>
            <pc:sldMk cId="656943824" sldId="358"/>
            <ac:spMk id="4" creationId="{FFBF69EE-9B83-4A32-B0B0-1748373AE8AF}"/>
          </ac:spMkLst>
        </pc:spChg>
        <pc:spChg chg="mod ord">
          <ac:chgData name="abhirao317@gmail.com" userId="928adc6df79638d8" providerId="LiveId" clId="{18C463D9-FA3C-4EE4-B101-32E3ACA7E56C}" dt="2022-03-18T18:27:30.712" v="329" actId="700"/>
          <ac:spMkLst>
            <pc:docMk/>
            <pc:sldMk cId="656943824" sldId="358"/>
            <ac:spMk id="5" creationId="{B8AFA0E4-02F5-46BC-9ACF-4A52092B885F}"/>
          </ac:spMkLst>
        </pc:spChg>
        <pc:spChg chg="mod ord">
          <ac:chgData name="abhirao317@gmail.com" userId="928adc6df79638d8" providerId="LiveId" clId="{18C463D9-FA3C-4EE4-B101-32E3ACA7E56C}" dt="2022-03-18T18:27:30.712" v="329" actId="700"/>
          <ac:spMkLst>
            <pc:docMk/>
            <pc:sldMk cId="656943824" sldId="358"/>
            <ac:spMk id="6" creationId="{A50D6C32-242B-4B8E-ADA8-443CC664F486}"/>
          </ac:spMkLst>
        </pc:spChg>
        <pc:spChg chg="mod ord">
          <ac:chgData name="abhirao317@gmail.com" userId="928adc6df79638d8" providerId="LiveId" clId="{18C463D9-FA3C-4EE4-B101-32E3ACA7E56C}" dt="2022-03-18T18:27:30.712" v="329" actId="700"/>
          <ac:spMkLst>
            <pc:docMk/>
            <pc:sldMk cId="656943824" sldId="358"/>
            <ac:spMk id="7" creationId="{676F2833-8927-4E4F-B860-A29B0170937A}"/>
          </ac:spMkLst>
        </pc:spChg>
        <pc:spChg chg="add del mod ord">
          <ac:chgData name="abhirao317@gmail.com" userId="928adc6df79638d8" providerId="LiveId" clId="{18C463D9-FA3C-4EE4-B101-32E3ACA7E56C}" dt="2022-03-27T14:02:22.264" v="9412" actId="12"/>
          <ac:spMkLst>
            <pc:docMk/>
            <pc:sldMk cId="656943824" sldId="358"/>
            <ac:spMk id="8" creationId="{917453FC-88EF-480B-A48E-E743999803C0}"/>
          </ac:spMkLst>
        </pc:spChg>
        <pc:spChg chg="add del mod ord">
          <ac:chgData name="abhirao317@gmail.com" userId="928adc6df79638d8" providerId="LiveId" clId="{18C463D9-FA3C-4EE4-B101-32E3ACA7E56C}" dt="2022-03-18T18:27:30.712" v="329" actId="700"/>
          <ac:spMkLst>
            <pc:docMk/>
            <pc:sldMk cId="656943824" sldId="358"/>
            <ac:spMk id="9" creationId="{B1CF62F1-668C-459E-9F65-DF12B0FA5673}"/>
          </ac:spMkLst>
        </pc:spChg>
        <pc:spChg chg="add del mod">
          <ac:chgData name="abhirao317@gmail.com" userId="928adc6df79638d8" providerId="LiveId" clId="{18C463D9-FA3C-4EE4-B101-32E3ACA7E56C}" dt="2022-03-18T18:47:19.078" v="640"/>
          <ac:spMkLst>
            <pc:docMk/>
            <pc:sldMk cId="656943824" sldId="358"/>
            <ac:spMk id="14" creationId="{485B4F8B-B6EA-4F56-82AC-3FA283741B02}"/>
          </ac:spMkLst>
        </pc:spChg>
        <pc:spChg chg="add mod">
          <ac:chgData name="abhirao317@gmail.com" userId="928adc6df79638d8" providerId="LiveId" clId="{18C463D9-FA3C-4EE4-B101-32E3ACA7E56C}" dt="2022-03-18T18:46:52.045" v="635" actId="20577"/>
          <ac:spMkLst>
            <pc:docMk/>
            <pc:sldMk cId="656943824" sldId="358"/>
            <ac:spMk id="15" creationId="{D07B8FF1-00CB-4A64-965F-D2F85DAC52A1}"/>
          </ac:spMkLst>
        </pc:spChg>
        <pc:picChg chg="add del mod">
          <ac:chgData name="abhirao317@gmail.com" userId="928adc6df79638d8" providerId="LiveId" clId="{18C463D9-FA3C-4EE4-B101-32E3ACA7E56C}" dt="2022-03-18T18:27:27.495" v="327" actId="931"/>
          <ac:picMkLst>
            <pc:docMk/>
            <pc:sldMk cId="656943824" sldId="358"/>
            <ac:picMk id="11" creationId="{A86E294B-CFC7-425B-8612-9B6EBBE2892D}"/>
          </ac:picMkLst>
        </pc:picChg>
        <pc:picChg chg="add del mod">
          <ac:chgData name="abhirao317@gmail.com" userId="928adc6df79638d8" providerId="LiveId" clId="{18C463D9-FA3C-4EE4-B101-32E3ACA7E56C}" dt="2022-03-18T18:47:19.070" v="638" actId="21"/>
          <ac:picMkLst>
            <pc:docMk/>
            <pc:sldMk cId="656943824" sldId="358"/>
            <ac:picMk id="13" creationId="{E78ED2FD-E871-4EF1-AFEB-63F9F2F698AB}"/>
          </ac:picMkLst>
        </pc:picChg>
        <pc:picChg chg="add mod">
          <ac:chgData name="abhirao317@gmail.com" userId="928adc6df79638d8" providerId="LiveId" clId="{18C463D9-FA3C-4EE4-B101-32E3ACA7E56C}" dt="2022-03-18T18:58:27.758" v="855" actId="14100"/>
          <ac:picMkLst>
            <pc:docMk/>
            <pc:sldMk cId="656943824" sldId="358"/>
            <ac:picMk id="17" creationId="{837626C1-01E5-46DD-9951-BCFB9935E25D}"/>
          </ac:picMkLst>
        </pc:picChg>
      </pc:sldChg>
      <pc:sldChg chg="addSp modSp new mod">
        <pc:chgData name="abhirao317@gmail.com" userId="928adc6df79638d8" providerId="LiveId" clId="{18C463D9-FA3C-4EE4-B101-32E3ACA7E56C}" dt="2022-03-18T18:57:59.883" v="852" actId="14100"/>
        <pc:sldMkLst>
          <pc:docMk/>
          <pc:sldMk cId="52883875" sldId="359"/>
        </pc:sldMkLst>
        <pc:spChg chg="mod">
          <ac:chgData name="abhirao317@gmail.com" userId="928adc6df79638d8" providerId="LiveId" clId="{18C463D9-FA3C-4EE4-B101-32E3ACA7E56C}" dt="2022-03-18T18:56:15.924" v="843" actId="1076"/>
          <ac:spMkLst>
            <pc:docMk/>
            <pc:sldMk cId="52883875" sldId="359"/>
            <ac:spMk id="3" creationId="{47031E19-7B69-4165-B4BC-601955986FB0}"/>
          </ac:spMkLst>
        </pc:spChg>
        <pc:spChg chg="add mod">
          <ac:chgData name="abhirao317@gmail.com" userId="928adc6df79638d8" providerId="LiveId" clId="{18C463D9-FA3C-4EE4-B101-32E3ACA7E56C}" dt="2022-03-18T18:56:03.127" v="841" actId="14100"/>
          <ac:spMkLst>
            <pc:docMk/>
            <pc:sldMk cId="52883875" sldId="359"/>
            <ac:spMk id="7" creationId="{27A14E96-0219-424A-91F7-384EA91B08BE}"/>
          </ac:spMkLst>
        </pc:spChg>
        <pc:picChg chg="add mod">
          <ac:chgData name="abhirao317@gmail.com" userId="928adc6df79638d8" providerId="LiveId" clId="{18C463D9-FA3C-4EE4-B101-32E3ACA7E56C}" dt="2022-03-18T18:57:59.883" v="852" actId="14100"/>
          <ac:picMkLst>
            <pc:docMk/>
            <pc:sldMk cId="52883875" sldId="359"/>
            <ac:picMk id="9" creationId="{37E4BC9B-935D-47F6-89DB-0BCB1F13A37E}"/>
          </ac:picMkLst>
        </pc:picChg>
      </pc:sldChg>
      <pc:sldChg chg="addSp delSp modSp new mod modClrScheme chgLayout">
        <pc:chgData name="abhirao317@gmail.com" userId="928adc6df79638d8" providerId="LiveId" clId="{18C463D9-FA3C-4EE4-B101-32E3ACA7E56C}" dt="2022-03-27T14:02:11.423" v="9411" actId="12"/>
        <pc:sldMkLst>
          <pc:docMk/>
          <pc:sldMk cId="269246137" sldId="360"/>
        </pc:sldMkLst>
        <pc:spChg chg="del mod ord">
          <ac:chgData name="abhirao317@gmail.com" userId="928adc6df79638d8" providerId="LiveId" clId="{18C463D9-FA3C-4EE4-B101-32E3ACA7E56C}" dt="2022-03-18T18:49:43.454" v="654" actId="700"/>
          <ac:spMkLst>
            <pc:docMk/>
            <pc:sldMk cId="269246137" sldId="360"/>
            <ac:spMk id="2" creationId="{A994383B-6CEB-447D-9F7A-5E32A4DEAC63}"/>
          </ac:spMkLst>
        </pc:spChg>
        <pc:spChg chg="del mod ord">
          <ac:chgData name="abhirao317@gmail.com" userId="928adc6df79638d8" providerId="LiveId" clId="{18C463D9-FA3C-4EE4-B101-32E3ACA7E56C}" dt="2022-03-18T18:49:43.454" v="654" actId="700"/>
          <ac:spMkLst>
            <pc:docMk/>
            <pc:sldMk cId="269246137" sldId="360"/>
            <ac:spMk id="3" creationId="{F69BB69F-7303-48E9-A05C-0D48CC7F3D91}"/>
          </ac:spMkLst>
        </pc:spChg>
        <pc:spChg chg="del">
          <ac:chgData name="abhirao317@gmail.com" userId="928adc6df79638d8" providerId="LiveId" clId="{18C463D9-FA3C-4EE4-B101-32E3ACA7E56C}" dt="2022-03-18T18:49:43.454" v="654" actId="700"/>
          <ac:spMkLst>
            <pc:docMk/>
            <pc:sldMk cId="269246137" sldId="360"/>
            <ac:spMk id="4" creationId="{DB2FC639-F510-4906-ADE4-FF175CAD8EA5}"/>
          </ac:spMkLst>
        </pc:spChg>
        <pc:spChg chg="mod ord">
          <ac:chgData name="abhirao317@gmail.com" userId="928adc6df79638d8" providerId="LiveId" clId="{18C463D9-FA3C-4EE4-B101-32E3ACA7E56C}" dt="2022-03-18T18:49:43.454" v="654" actId="700"/>
          <ac:spMkLst>
            <pc:docMk/>
            <pc:sldMk cId="269246137" sldId="360"/>
            <ac:spMk id="5" creationId="{E085EAA1-5F24-4CE1-9AA9-658BF5ACBE40}"/>
          </ac:spMkLst>
        </pc:spChg>
        <pc:spChg chg="mod ord">
          <ac:chgData name="abhirao317@gmail.com" userId="928adc6df79638d8" providerId="LiveId" clId="{18C463D9-FA3C-4EE4-B101-32E3ACA7E56C}" dt="2022-03-18T18:49:43.454" v="654" actId="700"/>
          <ac:spMkLst>
            <pc:docMk/>
            <pc:sldMk cId="269246137" sldId="360"/>
            <ac:spMk id="6" creationId="{666EDC08-7525-492C-9766-2627ECB770B4}"/>
          </ac:spMkLst>
        </pc:spChg>
        <pc:spChg chg="mod ord">
          <ac:chgData name="abhirao317@gmail.com" userId="928adc6df79638d8" providerId="LiveId" clId="{18C463D9-FA3C-4EE4-B101-32E3ACA7E56C}" dt="2022-03-18T18:49:43.454" v="654" actId="700"/>
          <ac:spMkLst>
            <pc:docMk/>
            <pc:sldMk cId="269246137" sldId="360"/>
            <ac:spMk id="7" creationId="{778F26CD-8FB1-4AED-8F49-3B7A6D8E2577}"/>
          </ac:spMkLst>
        </pc:spChg>
        <pc:spChg chg="add mod ord">
          <ac:chgData name="abhirao317@gmail.com" userId="928adc6df79638d8" providerId="LiveId" clId="{18C463D9-FA3C-4EE4-B101-32E3ACA7E56C}" dt="2022-03-27T14:02:11.423" v="9411" actId="12"/>
          <ac:spMkLst>
            <pc:docMk/>
            <pc:sldMk cId="269246137" sldId="360"/>
            <ac:spMk id="8" creationId="{30526543-F945-43AA-BEE1-09E8F5475D85}"/>
          </ac:spMkLst>
        </pc:spChg>
        <pc:spChg chg="add mod ord">
          <ac:chgData name="abhirao317@gmail.com" userId="928adc6df79638d8" providerId="LiveId" clId="{18C463D9-FA3C-4EE4-B101-32E3ACA7E56C}" dt="2022-03-18T18:49:43.454" v="654" actId="700"/>
          <ac:spMkLst>
            <pc:docMk/>
            <pc:sldMk cId="269246137" sldId="360"/>
            <ac:spMk id="9" creationId="{12934D4D-B26B-4D66-8B3D-AEAEB018BAB2}"/>
          </ac:spMkLst>
        </pc:spChg>
        <pc:picChg chg="add mod">
          <ac:chgData name="abhirao317@gmail.com" userId="928adc6df79638d8" providerId="LiveId" clId="{18C463D9-FA3C-4EE4-B101-32E3ACA7E56C}" dt="2022-03-18T18:52:37.225" v="701" actId="1076"/>
          <ac:picMkLst>
            <pc:docMk/>
            <pc:sldMk cId="269246137" sldId="360"/>
            <ac:picMk id="11" creationId="{A45005A2-9388-4F87-9EBE-9D6C57BEA6E7}"/>
          </ac:picMkLst>
        </pc:picChg>
      </pc:sldChg>
      <pc:sldChg chg="addSp delSp modSp new mod">
        <pc:chgData name="abhirao317@gmail.com" userId="928adc6df79638d8" providerId="LiveId" clId="{18C463D9-FA3C-4EE4-B101-32E3ACA7E56C}" dt="2022-03-19T16:00:32.028" v="2666" actId="478"/>
        <pc:sldMkLst>
          <pc:docMk/>
          <pc:sldMk cId="581847623" sldId="361"/>
        </pc:sldMkLst>
        <pc:spChg chg="del mod">
          <ac:chgData name="abhirao317@gmail.com" userId="928adc6df79638d8" providerId="LiveId" clId="{18C463D9-FA3C-4EE4-B101-32E3ACA7E56C}" dt="2022-03-19T16:00:32.028" v="2666" actId="478"/>
          <ac:spMkLst>
            <pc:docMk/>
            <pc:sldMk cId="581847623" sldId="361"/>
            <ac:spMk id="2" creationId="{1428C907-376A-4DEB-9DB3-0296E969E2D8}"/>
          </ac:spMkLst>
        </pc:spChg>
        <pc:spChg chg="mod">
          <ac:chgData name="abhirao317@gmail.com" userId="928adc6df79638d8" providerId="LiveId" clId="{18C463D9-FA3C-4EE4-B101-32E3ACA7E56C}" dt="2022-03-19T07:58:07.353" v="1084" actId="1076"/>
          <ac:spMkLst>
            <pc:docMk/>
            <pc:sldMk cId="581847623" sldId="361"/>
            <ac:spMk id="3" creationId="{E579E311-450A-4B40-B1C3-DBC4AF8BFF4B}"/>
          </ac:spMkLst>
        </pc:spChg>
        <pc:spChg chg="add del mod">
          <ac:chgData name="abhirao317@gmail.com" userId="928adc6df79638d8" providerId="LiveId" clId="{18C463D9-FA3C-4EE4-B101-32E3ACA7E56C}" dt="2022-03-19T06:59:55.161" v="957" actId="21"/>
          <ac:spMkLst>
            <pc:docMk/>
            <pc:sldMk cId="581847623" sldId="361"/>
            <ac:spMk id="9" creationId="{687D9EF7-8D98-4227-88C6-187080681641}"/>
          </ac:spMkLst>
        </pc:spChg>
        <pc:spChg chg="add del mod">
          <ac:chgData name="abhirao317@gmail.com" userId="928adc6df79638d8" providerId="LiveId" clId="{18C463D9-FA3C-4EE4-B101-32E3ACA7E56C}" dt="2022-03-19T07:03:57.521" v="983" actId="478"/>
          <ac:spMkLst>
            <pc:docMk/>
            <pc:sldMk cId="581847623" sldId="361"/>
            <ac:spMk id="10" creationId="{8D497053-7B7A-4424-8EE7-4F745EB269CB}"/>
          </ac:spMkLst>
        </pc:spChg>
        <pc:spChg chg="add del mod">
          <ac:chgData name="abhirao317@gmail.com" userId="928adc6df79638d8" providerId="LiveId" clId="{18C463D9-FA3C-4EE4-B101-32E3ACA7E56C}" dt="2022-03-19T07:55:38.614" v="993" actId="478"/>
          <ac:spMkLst>
            <pc:docMk/>
            <pc:sldMk cId="581847623" sldId="361"/>
            <ac:spMk id="11" creationId="{DB454BC7-9EE6-45A5-892C-3752FEC714BB}"/>
          </ac:spMkLst>
        </pc:spChg>
        <pc:spChg chg="add mod">
          <ac:chgData name="abhirao317@gmail.com" userId="928adc6df79638d8" providerId="LiveId" clId="{18C463D9-FA3C-4EE4-B101-32E3ACA7E56C}" dt="2022-03-19T08:03:39.863" v="1164" actId="20577"/>
          <ac:spMkLst>
            <pc:docMk/>
            <pc:sldMk cId="581847623" sldId="361"/>
            <ac:spMk id="12" creationId="{336F4FA5-A878-480B-8079-6AEB3C511BE9}"/>
          </ac:spMkLst>
        </pc:spChg>
        <pc:spChg chg="add mod">
          <ac:chgData name="abhirao317@gmail.com" userId="928adc6df79638d8" providerId="LiveId" clId="{18C463D9-FA3C-4EE4-B101-32E3ACA7E56C}" dt="2022-03-19T08:03:24.082" v="1161" actId="20577"/>
          <ac:spMkLst>
            <pc:docMk/>
            <pc:sldMk cId="581847623" sldId="361"/>
            <ac:spMk id="13" creationId="{F56C655A-32BB-4A54-A141-6C9714CE2BCB}"/>
          </ac:spMkLst>
        </pc:spChg>
        <pc:spChg chg="add mod">
          <ac:chgData name="abhirao317@gmail.com" userId="928adc6df79638d8" providerId="LiveId" clId="{18C463D9-FA3C-4EE4-B101-32E3ACA7E56C}" dt="2022-03-19T08:07:16.300" v="1417" actId="20577"/>
          <ac:spMkLst>
            <pc:docMk/>
            <pc:sldMk cId="581847623" sldId="361"/>
            <ac:spMk id="14" creationId="{4FCCDC5A-9DD4-4836-BD5C-7CE66D26FC57}"/>
          </ac:spMkLst>
        </pc:spChg>
        <pc:picChg chg="add mod">
          <ac:chgData name="abhirao317@gmail.com" userId="928adc6df79638d8" providerId="LiveId" clId="{18C463D9-FA3C-4EE4-B101-32E3ACA7E56C}" dt="2022-03-19T08:00:17.388" v="1130" actId="14100"/>
          <ac:picMkLst>
            <pc:docMk/>
            <pc:sldMk cId="581847623" sldId="361"/>
            <ac:picMk id="8" creationId="{56405135-6966-4777-9C3B-306C74B87D0A}"/>
          </ac:picMkLst>
        </pc:picChg>
      </pc:sldChg>
      <pc:sldChg chg="addSp delSp modSp new mod ord modClrScheme chgLayout">
        <pc:chgData name="abhirao317@gmail.com" userId="928adc6df79638d8" providerId="LiveId" clId="{18C463D9-FA3C-4EE4-B101-32E3ACA7E56C}" dt="2022-03-27T14:04:49.228" v="9425" actId="207"/>
        <pc:sldMkLst>
          <pc:docMk/>
          <pc:sldMk cId="525973819" sldId="362"/>
        </pc:sldMkLst>
        <pc:spChg chg="add del mod ord">
          <ac:chgData name="abhirao317@gmail.com" userId="928adc6df79638d8" providerId="LiveId" clId="{18C463D9-FA3C-4EE4-B101-32E3ACA7E56C}" dt="2022-03-19T08:58:44.253" v="1542" actId="700"/>
          <ac:spMkLst>
            <pc:docMk/>
            <pc:sldMk cId="525973819" sldId="362"/>
            <ac:spMk id="2" creationId="{F7AF68E1-0DF5-42DA-8905-84B0CE6010F3}"/>
          </ac:spMkLst>
        </pc:spChg>
        <pc:spChg chg="add del mod ord">
          <ac:chgData name="abhirao317@gmail.com" userId="928adc6df79638d8" providerId="LiveId" clId="{18C463D9-FA3C-4EE4-B101-32E3ACA7E56C}" dt="2022-03-19T08:58:44.253" v="1542" actId="700"/>
          <ac:spMkLst>
            <pc:docMk/>
            <pc:sldMk cId="525973819" sldId="362"/>
            <ac:spMk id="3" creationId="{1F71C349-11F2-42FB-8D95-330AB167D646}"/>
          </ac:spMkLst>
        </pc:spChg>
        <pc:spChg chg="add del mod ord">
          <ac:chgData name="abhirao317@gmail.com" userId="928adc6df79638d8" providerId="LiveId" clId="{18C463D9-FA3C-4EE4-B101-32E3ACA7E56C}" dt="2022-03-19T08:58:44.253" v="1542" actId="700"/>
          <ac:spMkLst>
            <pc:docMk/>
            <pc:sldMk cId="525973819" sldId="362"/>
            <ac:spMk id="4" creationId="{90216067-E891-487F-9901-2D26B57F131E}"/>
          </ac:spMkLst>
        </pc:spChg>
        <pc:spChg chg="add del">
          <ac:chgData name="abhirao317@gmail.com" userId="928adc6df79638d8" providerId="LiveId" clId="{18C463D9-FA3C-4EE4-B101-32E3ACA7E56C}" dt="2022-03-19T08:58:44.253" v="1542" actId="700"/>
          <ac:spMkLst>
            <pc:docMk/>
            <pc:sldMk cId="525973819" sldId="362"/>
            <ac:spMk id="5" creationId="{DB2F98A6-8136-4538-9F9E-85D55C29B47C}"/>
          </ac:spMkLst>
        </pc:spChg>
        <pc:spChg chg="add del">
          <ac:chgData name="abhirao317@gmail.com" userId="928adc6df79638d8" providerId="LiveId" clId="{18C463D9-FA3C-4EE4-B101-32E3ACA7E56C}" dt="2022-03-19T08:58:44.253" v="1542" actId="700"/>
          <ac:spMkLst>
            <pc:docMk/>
            <pc:sldMk cId="525973819" sldId="362"/>
            <ac:spMk id="6" creationId="{33F9C5ED-F120-426E-BA9C-69F4892C06D5}"/>
          </ac:spMkLst>
        </pc:spChg>
        <pc:spChg chg="add del">
          <ac:chgData name="abhirao317@gmail.com" userId="928adc6df79638d8" providerId="LiveId" clId="{18C463D9-FA3C-4EE4-B101-32E3ACA7E56C}" dt="2022-03-19T08:58:44.253" v="1542" actId="700"/>
          <ac:spMkLst>
            <pc:docMk/>
            <pc:sldMk cId="525973819" sldId="362"/>
            <ac:spMk id="7" creationId="{2A8419CB-001B-4A4B-A8DB-8B7B20F7BC9F}"/>
          </ac:spMkLst>
        </pc:spChg>
        <pc:spChg chg="add del">
          <ac:chgData name="abhirao317@gmail.com" userId="928adc6df79638d8" providerId="LiveId" clId="{18C463D9-FA3C-4EE4-B101-32E3ACA7E56C}" dt="2022-03-19T08:58:44.253" v="1542" actId="700"/>
          <ac:spMkLst>
            <pc:docMk/>
            <pc:sldMk cId="525973819" sldId="362"/>
            <ac:spMk id="8" creationId="{69609715-7271-45DC-B79D-8865ECFF9085}"/>
          </ac:spMkLst>
        </pc:spChg>
        <pc:spChg chg="add del">
          <ac:chgData name="abhirao317@gmail.com" userId="928adc6df79638d8" providerId="LiveId" clId="{18C463D9-FA3C-4EE4-B101-32E3ACA7E56C}" dt="2022-03-19T08:58:44.253" v="1542" actId="700"/>
          <ac:spMkLst>
            <pc:docMk/>
            <pc:sldMk cId="525973819" sldId="362"/>
            <ac:spMk id="9" creationId="{AA3B59C3-613C-4BAA-BD91-36AAEF9F6C47}"/>
          </ac:spMkLst>
        </pc:spChg>
        <pc:spChg chg="add del">
          <ac:chgData name="abhirao317@gmail.com" userId="928adc6df79638d8" providerId="LiveId" clId="{18C463D9-FA3C-4EE4-B101-32E3ACA7E56C}" dt="2022-03-19T08:58:44.253" v="1542" actId="700"/>
          <ac:spMkLst>
            <pc:docMk/>
            <pc:sldMk cId="525973819" sldId="362"/>
            <ac:spMk id="10" creationId="{92D33C53-0275-466E-918D-728EDC5B2395}"/>
          </ac:spMkLst>
        </pc:spChg>
        <pc:spChg chg="mod ord">
          <ac:chgData name="abhirao317@gmail.com" userId="928adc6df79638d8" providerId="LiveId" clId="{18C463D9-FA3C-4EE4-B101-32E3ACA7E56C}" dt="2022-03-19T08:58:44.253" v="1542" actId="700"/>
          <ac:spMkLst>
            <pc:docMk/>
            <pc:sldMk cId="525973819" sldId="362"/>
            <ac:spMk id="11" creationId="{AED0C77C-1C95-4380-9998-49F6C37CE7E4}"/>
          </ac:spMkLst>
        </pc:spChg>
        <pc:spChg chg="mod ord">
          <ac:chgData name="abhirao317@gmail.com" userId="928adc6df79638d8" providerId="LiveId" clId="{18C463D9-FA3C-4EE4-B101-32E3ACA7E56C}" dt="2022-03-19T08:58:44.253" v="1542" actId="700"/>
          <ac:spMkLst>
            <pc:docMk/>
            <pc:sldMk cId="525973819" sldId="362"/>
            <ac:spMk id="12" creationId="{6709F03A-718A-45DD-A67B-35A638D927E4}"/>
          </ac:spMkLst>
        </pc:spChg>
        <pc:spChg chg="mod ord">
          <ac:chgData name="abhirao317@gmail.com" userId="928adc6df79638d8" providerId="LiveId" clId="{18C463D9-FA3C-4EE4-B101-32E3ACA7E56C}" dt="2022-03-19T08:58:44.253" v="1542" actId="700"/>
          <ac:spMkLst>
            <pc:docMk/>
            <pc:sldMk cId="525973819" sldId="362"/>
            <ac:spMk id="13" creationId="{4EED33D4-0B4F-4FF5-9174-27BB2092D04C}"/>
          </ac:spMkLst>
        </pc:spChg>
        <pc:spChg chg="add del mod ord">
          <ac:chgData name="abhirao317@gmail.com" userId="928adc6df79638d8" providerId="LiveId" clId="{18C463D9-FA3C-4EE4-B101-32E3ACA7E56C}" dt="2022-03-19T09:00:53.972" v="1551" actId="14100"/>
          <ac:spMkLst>
            <pc:docMk/>
            <pc:sldMk cId="525973819" sldId="362"/>
            <ac:spMk id="14" creationId="{7CE73F12-4001-4A5C-B6F0-F30846015047}"/>
          </ac:spMkLst>
        </pc:spChg>
        <pc:spChg chg="add del mod ord">
          <ac:chgData name="abhirao317@gmail.com" userId="928adc6df79638d8" providerId="LiveId" clId="{18C463D9-FA3C-4EE4-B101-32E3ACA7E56C}" dt="2022-03-27T14:04:49.228" v="9425" actId="207"/>
          <ac:spMkLst>
            <pc:docMk/>
            <pc:sldMk cId="525973819" sldId="362"/>
            <ac:spMk id="15" creationId="{C2A3ACE8-7D9C-49F8-8E47-A89DB96245F8}"/>
          </ac:spMkLst>
        </pc:spChg>
        <pc:spChg chg="add del mod ord">
          <ac:chgData name="abhirao317@gmail.com" userId="928adc6df79638d8" providerId="LiveId" clId="{18C463D9-FA3C-4EE4-B101-32E3ACA7E56C}" dt="2022-03-19T08:58:59.060" v="1543" actId="931"/>
          <ac:spMkLst>
            <pc:docMk/>
            <pc:sldMk cId="525973819" sldId="362"/>
            <ac:spMk id="16" creationId="{9FBA4CEA-27AE-45AD-B390-BA061A56C4A6}"/>
          </ac:spMkLst>
        </pc:spChg>
        <pc:spChg chg="add del mod ord">
          <ac:chgData name="abhirao317@gmail.com" userId="928adc6df79638d8" providerId="LiveId" clId="{18C463D9-FA3C-4EE4-B101-32E3ACA7E56C}" dt="2022-03-19T16:02:29.622" v="2677" actId="21"/>
          <ac:spMkLst>
            <pc:docMk/>
            <pc:sldMk cId="525973819" sldId="362"/>
            <ac:spMk id="17" creationId="{1E54FFF5-FD05-4BEB-89E7-396FA14E4366}"/>
          </ac:spMkLst>
        </pc:spChg>
        <pc:picChg chg="add mod">
          <ac:chgData name="abhirao317@gmail.com" userId="928adc6df79638d8" providerId="LiveId" clId="{18C463D9-FA3C-4EE4-B101-32E3ACA7E56C}" dt="2022-03-19T08:59:15.632" v="1546" actId="14100"/>
          <ac:picMkLst>
            <pc:docMk/>
            <pc:sldMk cId="525973819" sldId="362"/>
            <ac:picMk id="19" creationId="{4A245415-2DFA-4247-A694-3F382872B040}"/>
          </ac:picMkLst>
        </pc:picChg>
      </pc:sldChg>
      <pc:sldChg chg="addSp delSp modSp new del mod modClrScheme chgLayout">
        <pc:chgData name="abhirao317@gmail.com" userId="928adc6df79638d8" providerId="LiveId" clId="{18C463D9-FA3C-4EE4-B101-32E3ACA7E56C}" dt="2022-03-19T12:44:38.595" v="2077" actId="2696"/>
        <pc:sldMkLst>
          <pc:docMk/>
          <pc:sldMk cId="223772091" sldId="363"/>
        </pc:sldMkLst>
        <pc:spChg chg="del mod ord">
          <ac:chgData name="abhirao317@gmail.com" userId="928adc6df79638d8" providerId="LiveId" clId="{18C463D9-FA3C-4EE4-B101-32E3ACA7E56C}" dt="2022-03-19T12:20:43.895" v="1867" actId="700"/>
          <ac:spMkLst>
            <pc:docMk/>
            <pc:sldMk cId="223772091" sldId="363"/>
            <ac:spMk id="2" creationId="{9E339940-2886-4305-A3F2-EF687CE0AF05}"/>
          </ac:spMkLst>
        </pc:spChg>
        <pc:spChg chg="del mod ord">
          <ac:chgData name="abhirao317@gmail.com" userId="928adc6df79638d8" providerId="LiveId" clId="{18C463D9-FA3C-4EE4-B101-32E3ACA7E56C}" dt="2022-03-19T12:20:43.895" v="1867" actId="700"/>
          <ac:spMkLst>
            <pc:docMk/>
            <pc:sldMk cId="223772091" sldId="363"/>
            <ac:spMk id="3" creationId="{FFFD4347-110A-4CE9-9F5B-E11CA0CCB8BA}"/>
          </ac:spMkLst>
        </pc:spChg>
        <pc:spChg chg="del mod ord">
          <ac:chgData name="abhirao317@gmail.com" userId="928adc6df79638d8" providerId="LiveId" clId="{18C463D9-FA3C-4EE4-B101-32E3ACA7E56C}" dt="2022-03-19T12:20:43.895" v="1867" actId="700"/>
          <ac:spMkLst>
            <pc:docMk/>
            <pc:sldMk cId="223772091" sldId="363"/>
            <ac:spMk id="4" creationId="{37309D79-6C81-4910-A238-DC56CF4C1A38}"/>
          </ac:spMkLst>
        </pc:spChg>
        <pc:spChg chg="mod ord">
          <ac:chgData name="abhirao317@gmail.com" userId="928adc6df79638d8" providerId="LiveId" clId="{18C463D9-FA3C-4EE4-B101-32E3ACA7E56C}" dt="2022-03-19T12:24:25.496" v="1872" actId="700"/>
          <ac:spMkLst>
            <pc:docMk/>
            <pc:sldMk cId="223772091" sldId="363"/>
            <ac:spMk id="5" creationId="{59E53535-E472-475A-B78E-DEE965837C79}"/>
          </ac:spMkLst>
        </pc:spChg>
        <pc:spChg chg="mod ord">
          <ac:chgData name="abhirao317@gmail.com" userId="928adc6df79638d8" providerId="LiveId" clId="{18C463D9-FA3C-4EE4-B101-32E3ACA7E56C}" dt="2022-03-19T12:24:25.496" v="1872" actId="700"/>
          <ac:spMkLst>
            <pc:docMk/>
            <pc:sldMk cId="223772091" sldId="363"/>
            <ac:spMk id="6" creationId="{ACC3EAE8-D698-4776-9411-06EB54D97A39}"/>
          </ac:spMkLst>
        </pc:spChg>
        <pc:spChg chg="mod ord">
          <ac:chgData name="abhirao317@gmail.com" userId="928adc6df79638d8" providerId="LiveId" clId="{18C463D9-FA3C-4EE4-B101-32E3ACA7E56C}" dt="2022-03-19T12:24:25.496" v="1872" actId="700"/>
          <ac:spMkLst>
            <pc:docMk/>
            <pc:sldMk cId="223772091" sldId="363"/>
            <ac:spMk id="7" creationId="{4ACD86B2-5E71-4987-BF73-E1F317AA60E6}"/>
          </ac:spMkLst>
        </pc:spChg>
        <pc:spChg chg="add del mod ord">
          <ac:chgData name="abhirao317@gmail.com" userId="928adc6df79638d8" providerId="LiveId" clId="{18C463D9-FA3C-4EE4-B101-32E3ACA7E56C}" dt="2022-03-19T12:20:57.174" v="1868" actId="700"/>
          <ac:spMkLst>
            <pc:docMk/>
            <pc:sldMk cId="223772091" sldId="363"/>
            <ac:spMk id="8" creationId="{A694AE35-18F3-4BBE-A854-08247FC9DA4B}"/>
          </ac:spMkLst>
        </pc:spChg>
        <pc:spChg chg="add del mod ord">
          <ac:chgData name="abhirao317@gmail.com" userId="928adc6df79638d8" providerId="LiveId" clId="{18C463D9-FA3C-4EE4-B101-32E3ACA7E56C}" dt="2022-03-19T12:20:57.174" v="1868" actId="700"/>
          <ac:spMkLst>
            <pc:docMk/>
            <pc:sldMk cId="223772091" sldId="363"/>
            <ac:spMk id="9" creationId="{BE34B30C-0D4E-4DB6-A9B4-B5CA3106898E}"/>
          </ac:spMkLst>
        </pc:spChg>
        <pc:spChg chg="add del mod ord">
          <ac:chgData name="abhirao317@gmail.com" userId="928adc6df79638d8" providerId="LiveId" clId="{18C463D9-FA3C-4EE4-B101-32E3ACA7E56C}" dt="2022-03-19T12:20:57.174" v="1868" actId="700"/>
          <ac:spMkLst>
            <pc:docMk/>
            <pc:sldMk cId="223772091" sldId="363"/>
            <ac:spMk id="10" creationId="{B21AB22B-3C22-4C80-95EC-8F6928AB112C}"/>
          </ac:spMkLst>
        </pc:spChg>
        <pc:spChg chg="add del mod ord">
          <ac:chgData name="abhirao317@gmail.com" userId="928adc6df79638d8" providerId="LiveId" clId="{18C463D9-FA3C-4EE4-B101-32E3ACA7E56C}" dt="2022-03-19T12:20:57.174" v="1868" actId="700"/>
          <ac:spMkLst>
            <pc:docMk/>
            <pc:sldMk cId="223772091" sldId="363"/>
            <ac:spMk id="11" creationId="{D1791BB7-585F-40A5-B106-CABC828E123C}"/>
          </ac:spMkLst>
        </pc:spChg>
        <pc:spChg chg="add del mod ord">
          <ac:chgData name="abhirao317@gmail.com" userId="928adc6df79638d8" providerId="LiveId" clId="{18C463D9-FA3C-4EE4-B101-32E3ACA7E56C}" dt="2022-03-19T12:20:57.174" v="1868" actId="700"/>
          <ac:spMkLst>
            <pc:docMk/>
            <pc:sldMk cId="223772091" sldId="363"/>
            <ac:spMk id="12" creationId="{DA0C1EE3-EAFE-46AA-9A1B-24305D5EF249}"/>
          </ac:spMkLst>
        </pc:spChg>
        <pc:spChg chg="add del mod ord">
          <ac:chgData name="abhirao317@gmail.com" userId="928adc6df79638d8" providerId="LiveId" clId="{18C463D9-FA3C-4EE4-B101-32E3ACA7E56C}" dt="2022-03-19T12:22:59.846" v="1870" actId="700"/>
          <ac:spMkLst>
            <pc:docMk/>
            <pc:sldMk cId="223772091" sldId="363"/>
            <ac:spMk id="13" creationId="{F3ADAC62-B909-4504-9F09-495E1FDCDE3D}"/>
          </ac:spMkLst>
        </pc:spChg>
        <pc:spChg chg="add del mod ord">
          <ac:chgData name="abhirao317@gmail.com" userId="928adc6df79638d8" providerId="LiveId" clId="{18C463D9-FA3C-4EE4-B101-32E3ACA7E56C}" dt="2022-03-19T12:22:59.846" v="1870" actId="700"/>
          <ac:spMkLst>
            <pc:docMk/>
            <pc:sldMk cId="223772091" sldId="363"/>
            <ac:spMk id="14" creationId="{F465B409-7CFB-4061-8DB4-EE09DEA6B83C}"/>
          </ac:spMkLst>
        </pc:spChg>
        <pc:spChg chg="add del mod ord">
          <ac:chgData name="abhirao317@gmail.com" userId="928adc6df79638d8" providerId="LiveId" clId="{18C463D9-FA3C-4EE4-B101-32E3ACA7E56C}" dt="2022-03-19T12:22:59.846" v="1870" actId="700"/>
          <ac:spMkLst>
            <pc:docMk/>
            <pc:sldMk cId="223772091" sldId="363"/>
            <ac:spMk id="15" creationId="{6D0F096B-0F76-4E86-9EB7-26DBC7FBA894}"/>
          </ac:spMkLst>
        </pc:spChg>
        <pc:spChg chg="add del mod ord">
          <ac:chgData name="abhirao317@gmail.com" userId="928adc6df79638d8" providerId="LiveId" clId="{18C463D9-FA3C-4EE4-B101-32E3ACA7E56C}" dt="2022-03-19T12:23:59.446" v="1871" actId="700"/>
          <ac:spMkLst>
            <pc:docMk/>
            <pc:sldMk cId="223772091" sldId="363"/>
            <ac:spMk id="16" creationId="{E39FD9E6-79B4-47F7-9631-CF23807FCC2B}"/>
          </ac:spMkLst>
        </pc:spChg>
        <pc:spChg chg="add del mod ord">
          <ac:chgData name="abhirao317@gmail.com" userId="928adc6df79638d8" providerId="LiveId" clId="{18C463D9-FA3C-4EE4-B101-32E3ACA7E56C}" dt="2022-03-19T12:23:59.446" v="1871" actId="700"/>
          <ac:spMkLst>
            <pc:docMk/>
            <pc:sldMk cId="223772091" sldId="363"/>
            <ac:spMk id="17" creationId="{06443B14-C636-40FC-8093-67A7836EE332}"/>
          </ac:spMkLst>
        </pc:spChg>
        <pc:spChg chg="add del mod ord">
          <ac:chgData name="abhirao317@gmail.com" userId="928adc6df79638d8" providerId="LiveId" clId="{18C463D9-FA3C-4EE4-B101-32E3ACA7E56C}" dt="2022-03-19T12:23:59.446" v="1871" actId="700"/>
          <ac:spMkLst>
            <pc:docMk/>
            <pc:sldMk cId="223772091" sldId="363"/>
            <ac:spMk id="18" creationId="{450F6161-420B-43DB-A5A0-D2B7C12F69C5}"/>
          </ac:spMkLst>
        </pc:spChg>
        <pc:spChg chg="add del mod ord">
          <ac:chgData name="abhirao317@gmail.com" userId="928adc6df79638d8" providerId="LiveId" clId="{18C463D9-FA3C-4EE4-B101-32E3ACA7E56C}" dt="2022-03-19T12:23:59.446" v="1871" actId="700"/>
          <ac:spMkLst>
            <pc:docMk/>
            <pc:sldMk cId="223772091" sldId="363"/>
            <ac:spMk id="19" creationId="{9ED6D416-E549-463E-8A6A-FA0408057261}"/>
          </ac:spMkLst>
        </pc:spChg>
        <pc:spChg chg="add del mod ord">
          <ac:chgData name="abhirao317@gmail.com" userId="928adc6df79638d8" providerId="LiveId" clId="{18C463D9-FA3C-4EE4-B101-32E3ACA7E56C}" dt="2022-03-19T12:23:59.446" v="1871" actId="700"/>
          <ac:spMkLst>
            <pc:docMk/>
            <pc:sldMk cId="223772091" sldId="363"/>
            <ac:spMk id="20" creationId="{29AB182F-395D-4291-B884-3A4955A21166}"/>
          </ac:spMkLst>
        </pc:spChg>
        <pc:spChg chg="add del mod ord">
          <ac:chgData name="abhirao317@gmail.com" userId="928adc6df79638d8" providerId="LiveId" clId="{18C463D9-FA3C-4EE4-B101-32E3ACA7E56C}" dt="2022-03-19T12:23:59.446" v="1871" actId="700"/>
          <ac:spMkLst>
            <pc:docMk/>
            <pc:sldMk cId="223772091" sldId="363"/>
            <ac:spMk id="21" creationId="{191E7855-6836-472B-BCB0-C45CA56C7C94}"/>
          </ac:spMkLst>
        </pc:spChg>
        <pc:spChg chg="add del mod ord">
          <ac:chgData name="abhirao317@gmail.com" userId="928adc6df79638d8" providerId="LiveId" clId="{18C463D9-FA3C-4EE4-B101-32E3ACA7E56C}" dt="2022-03-19T12:23:59.446" v="1871" actId="700"/>
          <ac:spMkLst>
            <pc:docMk/>
            <pc:sldMk cId="223772091" sldId="363"/>
            <ac:spMk id="22" creationId="{29246D33-D9A4-4F96-8119-EB74B59993C7}"/>
          </ac:spMkLst>
        </pc:spChg>
        <pc:spChg chg="add del mod ord">
          <ac:chgData name="abhirao317@gmail.com" userId="928adc6df79638d8" providerId="LiveId" clId="{18C463D9-FA3C-4EE4-B101-32E3ACA7E56C}" dt="2022-03-19T12:23:59.446" v="1871" actId="700"/>
          <ac:spMkLst>
            <pc:docMk/>
            <pc:sldMk cId="223772091" sldId="363"/>
            <ac:spMk id="23" creationId="{A381D1CF-CEF9-42C4-A7B3-7C8001E89DCF}"/>
          </ac:spMkLst>
        </pc:spChg>
        <pc:spChg chg="add del mod ord">
          <ac:chgData name="abhirao317@gmail.com" userId="928adc6df79638d8" providerId="LiveId" clId="{18C463D9-FA3C-4EE4-B101-32E3ACA7E56C}" dt="2022-03-19T12:23:59.446" v="1871" actId="700"/>
          <ac:spMkLst>
            <pc:docMk/>
            <pc:sldMk cId="223772091" sldId="363"/>
            <ac:spMk id="24" creationId="{63F9D09E-2090-44F0-8A4F-D1ADA88149F0}"/>
          </ac:spMkLst>
        </pc:spChg>
        <pc:spChg chg="add del mod ord">
          <ac:chgData name="abhirao317@gmail.com" userId="928adc6df79638d8" providerId="LiveId" clId="{18C463D9-FA3C-4EE4-B101-32E3ACA7E56C}" dt="2022-03-19T12:24:25.496" v="1872" actId="700"/>
          <ac:spMkLst>
            <pc:docMk/>
            <pc:sldMk cId="223772091" sldId="363"/>
            <ac:spMk id="25" creationId="{69DB55B1-ECFC-403A-A321-A25CA0935FC6}"/>
          </ac:spMkLst>
        </pc:spChg>
        <pc:spChg chg="add del mod ord">
          <ac:chgData name="abhirao317@gmail.com" userId="928adc6df79638d8" providerId="LiveId" clId="{18C463D9-FA3C-4EE4-B101-32E3ACA7E56C}" dt="2022-03-19T12:24:25.496" v="1872" actId="700"/>
          <ac:spMkLst>
            <pc:docMk/>
            <pc:sldMk cId="223772091" sldId="363"/>
            <ac:spMk id="26" creationId="{20425600-34D9-4BCC-B09D-4A2ACA9B6E3C}"/>
          </ac:spMkLst>
        </pc:spChg>
        <pc:spChg chg="add del mod ord">
          <ac:chgData name="abhirao317@gmail.com" userId="928adc6df79638d8" providerId="LiveId" clId="{18C463D9-FA3C-4EE4-B101-32E3ACA7E56C}" dt="2022-03-19T12:24:25.496" v="1872" actId="700"/>
          <ac:spMkLst>
            <pc:docMk/>
            <pc:sldMk cId="223772091" sldId="363"/>
            <ac:spMk id="27" creationId="{815F2FAB-3EAB-4FBB-AE3C-53A617FF948C}"/>
          </ac:spMkLst>
        </pc:spChg>
        <pc:spChg chg="add del mod ord">
          <ac:chgData name="abhirao317@gmail.com" userId="928adc6df79638d8" providerId="LiveId" clId="{18C463D9-FA3C-4EE4-B101-32E3ACA7E56C}" dt="2022-03-19T12:24:25.496" v="1872" actId="700"/>
          <ac:spMkLst>
            <pc:docMk/>
            <pc:sldMk cId="223772091" sldId="363"/>
            <ac:spMk id="28" creationId="{E164B977-F23F-404A-A97B-2B37EA15D873}"/>
          </ac:spMkLst>
        </pc:spChg>
        <pc:spChg chg="add del mod ord">
          <ac:chgData name="abhirao317@gmail.com" userId="928adc6df79638d8" providerId="LiveId" clId="{18C463D9-FA3C-4EE4-B101-32E3ACA7E56C}" dt="2022-03-19T12:24:25.496" v="1872" actId="700"/>
          <ac:spMkLst>
            <pc:docMk/>
            <pc:sldMk cId="223772091" sldId="363"/>
            <ac:spMk id="29" creationId="{1AA85C3B-DDCD-4D02-B9C5-FEA7B013F1C1}"/>
          </ac:spMkLst>
        </pc:spChg>
        <pc:spChg chg="add del mod ord">
          <ac:chgData name="abhirao317@gmail.com" userId="928adc6df79638d8" providerId="LiveId" clId="{18C463D9-FA3C-4EE4-B101-32E3ACA7E56C}" dt="2022-03-19T12:24:25.496" v="1872" actId="700"/>
          <ac:spMkLst>
            <pc:docMk/>
            <pc:sldMk cId="223772091" sldId="363"/>
            <ac:spMk id="30" creationId="{319AF751-B8A7-4C19-BC58-65085CD5DB6F}"/>
          </ac:spMkLst>
        </pc:spChg>
        <pc:spChg chg="add del mod ord">
          <ac:chgData name="abhirao317@gmail.com" userId="928adc6df79638d8" providerId="LiveId" clId="{18C463D9-FA3C-4EE4-B101-32E3ACA7E56C}" dt="2022-03-19T12:24:25.496" v="1872" actId="700"/>
          <ac:spMkLst>
            <pc:docMk/>
            <pc:sldMk cId="223772091" sldId="363"/>
            <ac:spMk id="31" creationId="{5AD413AE-5C71-4EC0-90FB-86AA0FF6722B}"/>
          </ac:spMkLst>
        </pc:spChg>
        <pc:spChg chg="add del mod ord">
          <ac:chgData name="abhirao317@gmail.com" userId="928adc6df79638d8" providerId="LiveId" clId="{18C463D9-FA3C-4EE4-B101-32E3ACA7E56C}" dt="2022-03-19T12:24:25.496" v="1872" actId="700"/>
          <ac:spMkLst>
            <pc:docMk/>
            <pc:sldMk cId="223772091" sldId="363"/>
            <ac:spMk id="32" creationId="{B75CC467-EF4F-46A4-BA4B-E85CD720C18D}"/>
          </ac:spMkLst>
        </pc:spChg>
        <pc:spChg chg="add del mod ord">
          <ac:chgData name="abhirao317@gmail.com" userId="928adc6df79638d8" providerId="LiveId" clId="{18C463D9-FA3C-4EE4-B101-32E3ACA7E56C}" dt="2022-03-19T12:24:25.496" v="1872" actId="700"/>
          <ac:spMkLst>
            <pc:docMk/>
            <pc:sldMk cId="223772091" sldId="363"/>
            <ac:spMk id="33" creationId="{82D558FF-2303-402F-9256-30FA40897901}"/>
          </ac:spMkLst>
        </pc:spChg>
        <pc:spChg chg="add del mod ord">
          <ac:chgData name="abhirao317@gmail.com" userId="928adc6df79638d8" providerId="LiveId" clId="{18C463D9-FA3C-4EE4-B101-32E3ACA7E56C}" dt="2022-03-19T12:24:25.496" v="1872" actId="700"/>
          <ac:spMkLst>
            <pc:docMk/>
            <pc:sldMk cId="223772091" sldId="363"/>
            <ac:spMk id="34" creationId="{84A79009-E76B-4788-AA04-A120065CC72D}"/>
          </ac:spMkLst>
        </pc:spChg>
        <pc:spChg chg="add del mod ord">
          <ac:chgData name="abhirao317@gmail.com" userId="928adc6df79638d8" providerId="LiveId" clId="{18C463D9-FA3C-4EE4-B101-32E3ACA7E56C}" dt="2022-03-19T12:24:25.496" v="1872" actId="700"/>
          <ac:spMkLst>
            <pc:docMk/>
            <pc:sldMk cId="223772091" sldId="363"/>
            <ac:spMk id="35" creationId="{5EE99164-4B22-4B4E-8B0C-446EC2797521}"/>
          </ac:spMkLst>
        </pc:spChg>
        <pc:spChg chg="add del mod ord">
          <ac:chgData name="abhirao317@gmail.com" userId="928adc6df79638d8" providerId="LiveId" clId="{18C463D9-FA3C-4EE4-B101-32E3ACA7E56C}" dt="2022-03-19T12:24:25.496" v="1872" actId="700"/>
          <ac:spMkLst>
            <pc:docMk/>
            <pc:sldMk cId="223772091" sldId="363"/>
            <ac:spMk id="36" creationId="{0238E8CD-89FB-4C5F-98F8-57E1E2C26D4B}"/>
          </ac:spMkLst>
        </pc:spChg>
        <pc:spChg chg="add del mod ord">
          <ac:chgData name="abhirao317@gmail.com" userId="928adc6df79638d8" providerId="LiveId" clId="{18C463D9-FA3C-4EE4-B101-32E3ACA7E56C}" dt="2022-03-19T12:24:25.496" v="1872" actId="700"/>
          <ac:spMkLst>
            <pc:docMk/>
            <pc:sldMk cId="223772091" sldId="363"/>
            <ac:spMk id="37" creationId="{41A68F74-F888-4F5C-8040-A5F9E2C8D5A9}"/>
          </ac:spMkLst>
        </pc:spChg>
        <pc:spChg chg="add mod ord">
          <ac:chgData name="abhirao317@gmail.com" userId="928adc6df79638d8" providerId="LiveId" clId="{18C463D9-FA3C-4EE4-B101-32E3ACA7E56C}" dt="2022-03-19T12:32:52.545" v="1924" actId="20577"/>
          <ac:spMkLst>
            <pc:docMk/>
            <pc:sldMk cId="223772091" sldId="363"/>
            <ac:spMk id="38" creationId="{62B81776-9FA8-424C-837E-3B58AD1E41ED}"/>
          </ac:spMkLst>
        </pc:spChg>
        <pc:spChg chg="add mod ord">
          <ac:chgData name="abhirao317@gmail.com" userId="928adc6df79638d8" providerId="LiveId" clId="{18C463D9-FA3C-4EE4-B101-32E3ACA7E56C}" dt="2022-03-19T12:33:14.726" v="1941" actId="20577"/>
          <ac:spMkLst>
            <pc:docMk/>
            <pc:sldMk cId="223772091" sldId="363"/>
            <ac:spMk id="39" creationId="{7FEFBFDE-3BFE-438C-8196-E9D407A61C56}"/>
          </ac:spMkLst>
        </pc:spChg>
        <pc:spChg chg="add mod ord">
          <ac:chgData name="abhirao317@gmail.com" userId="928adc6df79638d8" providerId="LiveId" clId="{18C463D9-FA3C-4EE4-B101-32E3ACA7E56C}" dt="2022-03-19T12:34:14.461" v="2004" actId="14100"/>
          <ac:spMkLst>
            <pc:docMk/>
            <pc:sldMk cId="223772091" sldId="363"/>
            <ac:spMk id="40" creationId="{45C2A628-AF76-4E05-94C0-67190A909770}"/>
          </ac:spMkLst>
        </pc:spChg>
        <pc:spChg chg="add mod ord">
          <ac:chgData name="abhirao317@gmail.com" userId="928adc6df79638d8" providerId="LiveId" clId="{18C463D9-FA3C-4EE4-B101-32E3ACA7E56C}" dt="2022-03-19T12:32:29.357" v="1912" actId="14100"/>
          <ac:spMkLst>
            <pc:docMk/>
            <pc:sldMk cId="223772091" sldId="363"/>
            <ac:spMk id="41" creationId="{D844210E-5213-4C20-8194-74F8429AE81D}"/>
          </ac:spMkLst>
        </pc:spChg>
        <pc:spChg chg="add mod ord">
          <ac:chgData name="abhirao317@gmail.com" userId="928adc6df79638d8" providerId="LiveId" clId="{18C463D9-FA3C-4EE4-B101-32E3ACA7E56C}" dt="2022-03-19T12:34:31.118" v="2027" actId="20577"/>
          <ac:spMkLst>
            <pc:docMk/>
            <pc:sldMk cId="223772091" sldId="363"/>
            <ac:spMk id="42" creationId="{DBF6BF81-0DD1-482B-87FD-CBF6CFD71DBC}"/>
          </ac:spMkLst>
        </pc:spChg>
        <pc:spChg chg="add mod ord">
          <ac:chgData name="abhirao317@gmail.com" userId="928adc6df79638d8" providerId="LiveId" clId="{18C463D9-FA3C-4EE4-B101-32E3ACA7E56C}" dt="2022-03-19T12:34:41.986" v="2029" actId="14100"/>
          <ac:spMkLst>
            <pc:docMk/>
            <pc:sldMk cId="223772091" sldId="363"/>
            <ac:spMk id="43" creationId="{383DAC1B-A9F8-4674-BFE7-F784E71F4B12}"/>
          </ac:spMkLst>
        </pc:spChg>
        <pc:spChg chg="add mod ord">
          <ac:chgData name="abhirao317@gmail.com" userId="928adc6df79638d8" providerId="LiveId" clId="{18C463D9-FA3C-4EE4-B101-32E3ACA7E56C}" dt="2022-03-19T12:33:44.749" v="1963" actId="20577"/>
          <ac:spMkLst>
            <pc:docMk/>
            <pc:sldMk cId="223772091" sldId="363"/>
            <ac:spMk id="44" creationId="{37A20DA2-3A14-429C-B188-708D3A554D4D}"/>
          </ac:spMkLst>
        </pc:spChg>
        <pc:spChg chg="add mod ord">
          <ac:chgData name="abhirao317@gmail.com" userId="928adc6df79638d8" providerId="LiveId" clId="{18C463D9-FA3C-4EE4-B101-32E3ACA7E56C}" dt="2022-03-19T12:32:04.732" v="1908" actId="14100"/>
          <ac:spMkLst>
            <pc:docMk/>
            <pc:sldMk cId="223772091" sldId="363"/>
            <ac:spMk id="45" creationId="{52306A76-7125-4CBB-A7C8-C87D4BD5B976}"/>
          </ac:spMkLst>
        </pc:spChg>
        <pc:spChg chg="add mod ord">
          <ac:chgData name="abhirao317@gmail.com" userId="928adc6df79638d8" providerId="LiveId" clId="{18C463D9-FA3C-4EE4-B101-32E3ACA7E56C}" dt="2022-03-19T12:31:50.125" v="1905" actId="14100"/>
          <ac:spMkLst>
            <pc:docMk/>
            <pc:sldMk cId="223772091" sldId="363"/>
            <ac:spMk id="46" creationId="{9B4B8632-80C2-4A73-90D6-448341C278A5}"/>
          </ac:spMkLst>
        </pc:spChg>
        <pc:spChg chg="add del mod">
          <ac:chgData name="abhirao317@gmail.com" userId="928adc6df79638d8" providerId="LiveId" clId="{18C463D9-FA3C-4EE4-B101-32E3ACA7E56C}" dt="2022-03-19T12:35:44.928" v="2032"/>
          <ac:spMkLst>
            <pc:docMk/>
            <pc:sldMk cId="223772091" sldId="363"/>
            <ac:spMk id="47" creationId="{FC3BF36B-7831-4751-A35C-29FF7083F584}"/>
          </ac:spMkLst>
        </pc:spChg>
        <pc:picChg chg="add del mod">
          <ac:chgData name="abhirao317@gmail.com" userId="928adc6df79638d8" providerId="LiveId" clId="{18C463D9-FA3C-4EE4-B101-32E3ACA7E56C}" dt="2022-03-19T12:37:30.107" v="2039" actId="21"/>
          <ac:picMkLst>
            <pc:docMk/>
            <pc:sldMk cId="223772091" sldId="363"/>
            <ac:picMk id="49" creationId="{D2539788-D98A-43C2-84B0-500F3ECF8393}"/>
          </ac:picMkLst>
        </pc:picChg>
      </pc:sldChg>
      <pc:sldChg chg="addSp delSp modSp new del mod modClrScheme chgLayout">
        <pc:chgData name="abhirao317@gmail.com" userId="928adc6df79638d8" providerId="LiveId" clId="{18C463D9-FA3C-4EE4-B101-32E3ACA7E56C}" dt="2022-03-19T12:44:40.604" v="2078" actId="2696"/>
        <pc:sldMkLst>
          <pc:docMk/>
          <pc:sldMk cId="1944434234" sldId="364"/>
        </pc:sldMkLst>
        <pc:spChg chg="del mod ord">
          <ac:chgData name="abhirao317@gmail.com" userId="928adc6df79638d8" providerId="LiveId" clId="{18C463D9-FA3C-4EE4-B101-32E3ACA7E56C}" dt="2022-03-19T12:24:42.405" v="1873" actId="700"/>
          <ac:spMkLst>
            <pc:docMk/>
            <pc:sldMk cId="1944434234" sldId="364"/>
            <ac:spMk id="2" creationId="{3458D1E1-8B83-4F94-A36F-C451D9341E19}"/>
          </ac:spMkLst>
        </pc:spChg>
        <pc:spChg chg="del mod ord">
          <ac:chgData name="abhirao317@gmail.com" userId="928adc6df79638d8" providerId="LiveId" clId="{18C463D9-FA3C-4EE4-B101-32E3ACA7E56C}" dt="2022-03-19T12:24:42.405" v="1873" actId="700"/>
          <ac:spMkLst>
            <pc:docMk/>
            <pc:sldMk cId="1944434234" sldId="364"/>
            <ac:spMk id="3" creationId="{F202D7E3-FD57-49FF-9AD6-0860A777E834}"/>
          </ac:spMkLst>
        </pc:spChg>
        <pc:spChg chg="del mod ord">
          <ac:chgData name="abhirao317@gmail.com" userId="928adc6df79638d8" providerId="LiveId" clId="{18C463D9-FA3C-4EE4-B101-32E3ACA7E56C}" dt="2022-03-19T12:24:42.405" v="1873" actId="700"/>
          <ac:spMkLst>
            <pc:docMk/>
            <pc:sldMk cId="1944434234" sldId="364"/>
            <ac:spMk id="4" creationId="{3357A6DE-A4AD-407B-9067-68F2EEA6E8FC}"/>
          </ac:spMkLst>
        </pc:spChg>
        <pc:spChg chg="mod ord">
          <ac:chgData name="abhirao317@gmail.com" userId="928adc6df79638d8" providerId="LiveId" clId="{18C463D9-FA3C-4EE4-B101-32E3ACA7E56C}" dt="2022-03-19T12:24:42.405" v="1873" actId="700"/>
          <ac:spMkLst>
            <pc:docMk/>
            <pc:sldMk cId="1944434234" sldId="364"/>
            <ac:spMk id="5" creationId="{C3484E45-2147-43DD-AF11-5E6BAAD96149}"/>
          </ac:spMkLst>
        </pc:spChg>
        <pc:spChg chg="mod ord">
          <ac:chgData name="abhirao317@gmail.com" userId="928adc6df79638d8" providerId="LiveId" clId="{18C463D9-FA3C-4EE4-B101-32E3ACA7E56C}" dt="2022-03-19T12:24:42.405" v="1873" actId="700"/>
          <ac:spMkLst>
            <pc:docMk/>
            <pc:sldMk cId="1944434234" sldId="364"/>
            <ac:spMk id="6" creationId="{BE183552-19A8-47A1-98C2-E4421EF8061C}"/>
          </ac:spMkLst>
        </pc:spChg>
        <pc:spChg chg="mod ord">
          <ac:chgData name="abhirao317@gmail.com" userId="928adc6df79638d8" providerId="LiveId" clId="{18C463D9-FA3C-4EE4-B101-32E3ACA7E56C}" dt="2022-03-19T12:24:42.405" v="1873" actId="700"/>
          <ac:spMkLst>
            <pc:docMk/>
            <pc:sldMk cId="1944434234" sldId="364"/>
            <ac:spMk id="7" creationId="{C1795B81-DA41-4BFA-A4EB-B33F241D8093}"/>
          </ac:spMkLst>
        </pc:spChg>
        <pc:spChg chg="add mod ord">
          <ac:chgData name="abhirao317@gmail.com" userId="928adc6df79638d8" providerId="LiveId" clId="{18C463D9-FA3C-4EE4-B101-32E3ACA7E56C}" dt="2022-03-19T12:24:42.405" v="1873" actId="700"/>
          <ac:spMkLst>
            <pc:docMk/>
            <pc:sldMk cId="1944434234" sldId="364"/>
            <ac:spMk id="8" creationId="{15F58394-6653-4E15-AE35-2838E60741B3}"/>
          </ac:spMkLst>
        </pc:spChg>
        <pc:spChg chg="add mod ord">
          <ac:chgData name="abhirao317@gmail.com" userId="928adc6df79638d8" providerId="LiveId" clId="{18C463D9-FA3C-4EE4-B101-32E3ACA7E56C}" dt="2022-03-19T12:24:42.405" v="1873" actId="700"/>
          <ac:spMkLst>
            <pc:docMk/>
            <pc:sldMk cId="1944434234" sldId="364"/>
            <ac:spMk id="9" creationId="{5BE0F080-1C77-4C45-96DE-F99FC788F0BA}"/>
          </ac:spMkLst>
        </pc:spChg>
        <pc:spChg chg="add mod ord">
          <ac:chgData name="abhirao317@gmail.com" userId="928adc6df79638d8" providerId="LiveId" clId="{18C463D9-FA3C-4EE4-B101-32E3ACA7E56C}" dt="2022-03-19T12:24:42.405" v="1873" actId="700"/>
          <ac:spMkLst>
            <pc:docMk/>
            <pc:sldMk cId="1944434234" sldId="364"/>
            <ac:spMk id="10" creationId="{C1C992DB-8C86-4DFE-906C-1D1C10F03D66}"/>
          </ac:spMkLst>
        </pc:spChg>
        <pc:spChg chg="add mod ord">
          <ac:chgData name="abhirao317@gmail.com" userId="928adc6df79638d8" providerId="LiveId" clId="{18C463D9-FA3C-4EE4-B101-32E3ACA7E56C}" dt="2022-03-19T12:24:42.405" v="1873" actId="700"/>
          <ac:spMkLst>
            <pc:docMk/>
            <pc:sldMk cId="1944434234" sldId="364"/>
            <ac:spMk id="11" creationId="{D6988788-716B-42BE-8CDD-176BB1C276A0}"/>
          </ac:spMkLst>
        </pc:spChg>
        <pc:spChg chg="add mod ord">
          <ac:chgData name="abhirao317@gmail.com" userId="928adc6df79638d8" providerId="LiveId" clId="{18C463D9-FA3C-4EE4-B101-32E3ACA7E56C}" dt="2022-03-19T12:24:42.405" v="1873" actId="700"/>
          <ac:spMkLst>
            <pc:docMk/>
            <pc:sldMk cId="1944434234" sldId="364"/>
            <ac:spMk id="12" creationId="{7C6034F7-8DAF-468C-B790-319148F4CDE9}"/>
          </ac:spMkLst>
        </pc:spChg>
        <pc:spChg chg="add mod ord">
          <ac:chgData name="abhirao317@gmail.com" userId="928adc6df79638d8" providerId="LiveId" clId="{18C463D9-FA3C-4EE4-B101-32E3ACA7E56C}" dt="2022-03-19T12:24:42.405" v="1873" actId="700"/>
          <ac:spMkLst>
            <pc:docMk/>
            <pc:sldMk cId="1944434234" sldId="364"/>
            <ac:spMk id="13" creationId="{66BA701B-1973-4152-A0A6-915D124B861E}"/>
          </ac:spMkLst>
        </pc:spChg>
        <pc:spChg chg="add mod ord">
          <ac:chgData name="abhirao317@gmail.com" userId="928adc6df79638d8" providerId="LiveId" clId="{18C463D9-FA3C-4EE4-B101-32E3ACA7E56C}" dt="2022-03-19T12:24:42.405" v="1873" actId="700"/>
          <ac:spMkLst>
            <pc:docMk/>
            <pc:sldMk cId="1944434234" sldId="364"/>
            <ac:spMk id="14" creationId="{CB51E712-D83A-4228-948A-4FB43EB65B82}"/>
          </ac:spMkLst>
        </pc:spChg>
        <pc:spChg chg="add mod ord">
          <ac:chgData name="abhirao317@gmail.com" userId="928adc6df79638d8" providerId="LiveId" clId="{18C463D9-FA3C-4EE4-B101-32E3ACA7E56C}" dt="2022-03-19T12:24:42.405" v="1873" actId="700"/>
          <ac:spMkLst>
            <pc:docMk/>
            <pc:sldMk cId="1944434234" sldId="364"/>
            <ac:spMk id="15" creationId="{E9984EAA-4BE6-4D24-9374-BA889D62F78C}"/>
          </ac:spMkLst>
        </pc:spChg>
        <pc:spChg chg="add mod ord">
          <ac:chgData name="abhirao317@gmail.com" userId="928adc6df79638d8" providerId="LiveId" clId="{18C463D9-FA3C-4EE4-B101-32E3ACA7E56C}" dt="2022-03-19T12:24:42.405" v="1873" actId="700"/>
          <ac:spMkLst>
            <pc:docMk/>
            <pc:sldMk cId="1944434234" sldId="364"/>
            <ac:spMk id="16" creationId="{D72C0A8B-8538-438C-BF6B-971295DC5F8C}"/>
          </ac:spMkLst>
        </pc:spChg>
        <pc:spChg chg="add mod ord">
          <ac:chgData name="abhirao317@gmail.com" userId="928adc6df79638d8" providerId="LiveId" clId="{18C463D9-FA3C-4EE4-B101-32E3ACA7E56C}" dt="2022-03-19T12:24:42.405" v="1873" actId="700"/>
          <ac:spMkLst>
            <pc:docMk/>
            <pc:sldMk cId="1944434234" sldId="364"/>
            <ac:spMk id="17" creationId="{792EF03D-6A91-4531-B5D4-453CEB39AD80}"/>
          </ac:spMkLst>
        </pc:spChg>
        <pc:spChg chg="add mod ord">
          <ac:chgData name="abhirao317@gmail.com" userId="928adc6df79638d8" providerId="LiveId" clId="{18C463D9-FA3C-4EE4-B101-32E3ACA7E56C}" dt="2022-03-19T12:24:42.405" v="1873" actId="700"/>
          <ac:spMkLst>
            <pc:docMk/>
            <pc:sldMk cId="1944434234" sldId="364"/>
            <ac:spMk id="18" creationId="{788ECFCC-0FC8-40A7-8BED-B1802738A137}"/>
          </ac:spMkLst>
        </pc:spChg>
        <pc:spChg chg="add mod ord">
          <ac:chgData name="abhirao317@gmail.com" userId="928adc6df79638d8" providerId="LiveId" clId="{18C463D9-FA3C-4EE4-B101-32E3ACA7E56C}" dt="2022-03-19T12:24:42.405" v="1873" actId="700"/>
          <ac:spMkLst>
            <pc:docMk/>
            <pc:sldMk cId="1944434234" sldId="364"/>
            <ac:spMk id="19" creationId="{6DCAD63E-3502-4585-8CD6-2FA2BB67CD48}"/>
          </ac:spMkLst>
        </pc:spChg>
        <pc:spChg chg="add mod ord">
          <ac:chgData name="abhirao317@gmail.com" userId="928adc6df79638d8" providerId="LiveId" clId="{18C463D9-FA3C-4EE4-B101-32E3ACA7E56C}" dt="2022-03-19T12:24:42.405" v="1873" actId="700"/>
          <ac:spMkLst>
            <pc:docMk/>
            <pc:sldMk cId="1944434234" sldId="364"/>
            <ac:spMk id="20" creationId="{6BF59D5E-4BC5-4EA1-A64F-7016AD474C99}"/>
          </ac:spMkLst>
        </pc:spChg>
      </pc:sldChg>
      <pc:sldChg chg="addSp delSp modSp new mod modClrScheme chgLayout">
        <pc:chgData name="abhirao317@gmail.com" userId="928adc6df79638d8" providerId="LiveId" clId="{18C463D9-FA3C-4EE4-B101-32E3ACA7E56C}" dt="2022-03-19T12:47:24.505" v="2148" actId="207"/>
        <pc:sldMkLst>
          <pc:docMk/>
          <pc:sldMk cId="3258260130" sldId="365"/>
        </pc:sldMkLst>
        <pc:spChg chg="del mod ord">
          <ac:chgData name="abhirao317@gmail.com" userId="928adc6df79638d8" providerId="LiveId" clId="{18C463D9-FA3C-4EE4-B101-32E3ACA7E56C}" dt="2022-03-19T12:37:50.451" v="2041" actId="700"/>
          <ac:spMkLst>
            <pc:docMk/>
            <pc:sldMk cId="3258260130" sldId="365"/>
            <ac:spMk id="2" creationId="{ED3739BD-2315-42D1-BFEA-A8CC553320A8}"/>
          </ac:spMkLst>
        </pc:spChg>
        <pc:spChg chg="del">
          <ac:chgData name="abhirao317@gmail.com" userId="928adc6df79638d8" providerId="LiveId" clId="{18C463D9-FA3C-4EE4-B101-32E3ACA7E56C}" dt="2022-03-19T12:37:50.451" v="2041" actId="700"/>
          <ac:spMkLst>
            <pc:docMk/>
            <pc:sldMk cId="3258260130" sldId="365"/>
            <ac:spMk id="3" creationId="{64502507-1739-4E41-A800-08A34FE7C702}"/>
          </ac:spMkLst>
        </pc:spChg>
        <pc:spChg chg="del">
          <ac:chgData name="abhirao317@gmail.com" userId="928adc6df79638d8" providerId="LiveId" clId="{18C463D9-FA3C-4EE4-B101-32E3ACA7E56C}" dt="2022-03-19T12:37:50.451" v="2041" actId="700"/>
          <ac:spMkLst>
            <pc:docMk/>
            <pc:sldMk cId="3258260130" sldId="365"/>
            <ac:spMk id="4" creationId="{F2E0DBEE-206E-472D-B271-CE2D36148693}"/>
          </ac:spMkLst>
        </pc:spChg>
        <pc:spChg chg="mod ord">
          <ac:chgData name="abhirao317@gmail.com" userId="928adc6df79638d8" providerId="LiveId" clId="{18C463D9-FA3C-4EE4-B101-32E3ACA7E56C}" dt="2022-03-19T12:41:04.444" v="2057" actId="700"/>
          <ac:spMkLst>
            <pc:docMk/>
            <pc:sldMk cId="3258260130" sldId="365"/>
            <ac:spMk id="5" creationId="{5AEDA42D-4D22-4E55-B7AC-242DFB65302B}"/>
          </ac:spMkLst>
        </pc:spChg>
        <pc:spChg chg="mod ord">
          <ac:chgData name="abhirao317@gmail.com" userId="928adc6df79638d8" providerId="LiveId" clId="{18C463D9-FA3C-4EE4-B101-32E3ACA7E56C}" dt="2022-03-19T12:41:04.444" v="2057" actId="700"/>
          <ac:spMkLst>
            <pc:docMk/>
            <pc:sldMk cId="3258260130" sldId="365"/>
            <ac:spMk id="6" creationId="{F7C4071D-62EC-48D2-8817-BE0109F3795D}"/>
          </ac:spMkLst>
        </pc:spChg>
        <pc:spChg chg="mod ord">
          <ac:chgData name="abhirao317@gmail.com" userId="928adc6df79638d8" providerId="LiveId" clId="{18C463D9-FA3C-4EE4-B101-32E3ACA7E56C}" dt="2022-03-19T12:41:04.444" v="2057" actId="700"/>
          <ac:spMkLst>
            <pc:docMk/>
            <pc:sldMk cId="3258260130" sldId="365"/>
            <ac:spMk id="7" creationId="{492494E4-5B6A-4F8C-8298-BA62E4B25913}"/>
          </ac:spMkLst>
        </pc:spChg>
        <pc:spChg chg="add del mod ord">
          <ac:chgData name="abhirao317@gmail.com" userId="928adc6df79638d8" providerId="LiveId" clId="{18C463D9-FA3C-4EE4-B101-32E3ACA7E56C}" dt="2022-03-19T12:38:24.153" v="2042" actId="700"/>
          <ac:spMkLst>
            <pc:docMk/>
            <pc:sldMk cId="3258260130" sldId="365"/>
            <ac:spMk id="8" creationId="{8C910A0D-CB52-406E-BBFC-311099C4255A}"/>
          </ac:spMkLst>
        </pc:spChg>
        <pc:spChg chg="add del mod ord">
          <ac:chgData name="abhirao317@gmail.com" userId="928adc6df79638d8" providerId="LiveId" clId="{18C463D9-FA3C-4EE4-B101-32E3ACA7E56C}" dt="2022-03-19T12:38:24.153" v="2042" actId="700"/>
          <ac:spMkLst>
            <pc:docMk/>
            <pc:sldMk cId="3258260130" sldId="365"/>
            <ac:spMk id="9" creationId="{4B0DC7D2-3781-463C-9398-410905209973}"/>
          </ac:spMkLst>
        </pc:spChg>
        <pc:spChg chg="add mod ord">
          <ac:chgData name="abhirao317@gmail.com" userId="928adc6df79638d8" providerId="LiveId" clId="{18C463D9-FA3C-4EE4-B101-32E3ACA7E56C}" dt="2022-03-19T12:47:24.505" v="2148" actId="207"/>
          <ac:spMkLst>
            <pc:docMk/>
            <pc:sldMk cId="3258260130" sldId="365"/>
            <ac:spMk id="10" creationId="{68C91B95-142A-4DD1-AFD2-1B7D6F55BCF1}"/>
          </ac:spMkLst>
        </pc:spChg>
        <pc:spChg chg="add del mod ord">
          <ac:chgData name="abhirao317@gmail.com" userId="928adc6df79638d8" providerId="LiveId" clId="{18C463D9-FA3C-4EE4-B101-32E3ACA7E56C}" dt="2022-03-19T12:41:04.444" v="2057" actId="700"/>
          <ac:spMkLst>
            <pc:docMk/>
            <pc:sldMk cId="3258260130" sldId="365"/>
            <ac:spMk id="11" creationId="{8E339C45-A3F8-4696-B3FB-7FBB9692DAAA}"/>
          </ac:spMkLst>
        </pc:spChg>
        <pc:spChg chg="add del mod">
          <ac:chgData name="abhirao317@gmail.com" userId="928adc6df79638d8" providerId="LiveId" clId="{18C463D9-FA3C-4EE4-B101-32E3ACA7E56C}" dt="2022-03-19T12:40:54.648" v="2056" actId="21"/>
          <ac:spMkLst>
            <pc:docMk/>
            <pc:sldMk cId="3258260130" sldId="365"/>
            <ac:spMk id="14" creationId="{ABD16E35-F6C0-487E-ABCE-9BDDC3920E5B}"/>
          </ac:spMkLst>
        </pc:spChg>
        <pc:spChg chg="add mod ord">
          <ac:chgData name="abhirao317@gmail.com" userId="928adc6df79638d8" providerId="LiveId" clId="{18C463D9-FA3C-4EE4-B101-32E3ACA7E56C}" dt="2022-03-19T12:41:04.444" v="2057" actId="700"/>
          <ac:spMkLst>
            <pc:docMk/>
            <pc:sldMk cId="3258260130" sldId="365"/>
            <ac:spMk id="15" creationId="{BB9DD6C8-DEE2-443C-B7E2-821D450C322E}"/>
          </ac:spMkLst>
        </pc:spChg>
        <pc:spChg chg="add mod ord">
          <ac:chgData name="abhirao317@gmail.com" userId="928adc6df79638d8" providerId="LiveId" clId="{18C463D9-FA3C-4EE4-B101-32E3ACA7E56C}" dt="2022-03-19T12:47:05.604" v="2147" actId="14100"/>
          <ac:spMkLst>
            <pc:docMk/>
            <pc:sldMk cId="3258260130" sldId="365"/>
            <ac:spMk id="16" creationId="{159CD90D-F309-4467-BE9E-17C2B395BEF2}"/>
          </ac:spMkLst>
        </pc:spChg>
        <pc:picChg chg="add mod">
          <ac:chgData name="abhirao317@gmail.com" userId="928adc6df79638d8" providerId="LiveId" clId="{18C463D9-FA3C-4EE4-B101-32E3ACA7E56C}" dt="2022-03-19T12:41:27.417" v="2060" actId="1076"/>
          <ac:picMkLst>
            <pc:docMk/>
            <pc:sldMk cId="3258260130" sldId="365"/>
            <ac:picMk id="13" creationId="{A6779DC6-75D1-4D05-9219-939D99897144}"/>
          </ac:picMkLst>
        </pc:picChg>
      </pc:sldChg>
      <pc:sldChg chg="addSp delSp modSp new mod modClrScheme chgLayout">
        <pc:chgData name="abhirao317@gmail.com" userId="928adc6df79638d8" providerId="LiveId" clId="{18C463D9-FA3C-4EE4-B101-32E3ACA7E56C}" dt="2022-03-19T16:11:08.277" v="2727" actId="14100"/>
        <pc:sldMkLst>
          <pc:docMk/>
          <pc:sldMk cId="3384978323" sldId="366"/>
        </pc:sldMkLst>
        <pc:spChg chg="del mod ord">
          <ac:chgData name="abhirao317@gmail.com" userId="928adc6df79638d8" providerId="LiveId" clId="{18C463D9-FA3C-4EE4-B101-32E3ACA7E56C}" dt="2022-03-19T15:55:17.917" v="2572" actId="700"/>
          <ac:spMkLst>
            <pc:docMk/>
            <pc:sldMk cId="3384978323" sldId="366"/>
            <ac:spMk id="2" creationId="{75EA174A-4981-459F-9C4D-0328A15BBD51}"/>
          </ac:spMkLst>
        </pc:spChg>
        <pc:spChg chg="del mod ord">
          <ac:chgData name="abhirao317@gmail.com" userId="928adc6df79638d8" providerId="LiveId" clId="{18C463D9-FA3C-4EE4-B101-32E3ACA7E56C}" dt="2022-03-19T15:55:17.917" v="2572" actId="700"/>
          <ac:spMkLst>
            <pc:docMk/>
            <pc:sldMk cId="3384978323" sldId="366"/>
            <ac:spMk id="3" creationId="{AA86C96E-E8C7-4AD9-ADBA-F1B91C4ADCE5}"/>
          </ac:spMkLst>
        </pc:spChg>
        <pc:spChg chg="del mod ord">
          <ac:chgData name="abhirao317@gmail.com" userId="928adc6df79638d8" providerId="LiveId" clId="{18C463D9-FA3C-4EE4-B101-32E3ACA7E56C}" dt="2022-03-19T15:55:17.917" v="2572" actId="700"/>
          <ac:spMkLst>
            <pc:docMk/>
            <pc:sldMk cId="3384978323" sldId="366"/>
            <ac:spMk id="4" creationId="{A4DF123F-3FE0-4AAD-98F1-B2A3753E20AB}"/>
          </ac:spMkLst>
        </pc:spChg>
        <pc:spChg chg="del">
          <ac:chgData name="abhirao317@gmail.com" userId="928adc6df79638d8" providerId="LiveId" clId="{18C463D9-FA3C-4EE4-B101-32E3ACA7E56C}" dt="2022-03-19T15:55:17.917" v="2572" actId="700"/>
          <ac:spMkLst>
            <pc:docMk/>
            <pc:sldMk cId="3384978323" sldId="366"/>
            <ac:spMk id="5" creationId="{39CD5B39-ACFC-4BD8-9BB2-2251F1ED8FB6}"/>
          </ac:spMkLst>
        </pc:spChg>
        <pc:spChg chg="del">
          <ac:chgData name="abhirao317@gmail.com" userId="928adc6df79638d8" providerId="LiveId" clId="{18C463D9-FA3C-4EE4-B101-32E3ACA7E56C}" dt="2022-03-19T15:55:17.917" v="2572" actId="700"/>
          <ac:spMkLst>
            <pc:docMk/>
            <pc:sldMk cId="3384978323" sldId="366"/>
            <ac:spMk id="6" creationId="{8C17A48A-176E-46E0-9F66-4D787FA7E796}"/>
          </ac:spMkLst>
        </pc:spChg>
        <pc:spChg chg="del">
          <ac:chgData name="abhirao317@gmail.com" userId="928adc6df79638d8" providerId="LiveId" clId="{18C463D9-FA3C-4EE4-B101-32E3ACA7E56C}" dt="2022-03-19T15:55:17.917" v="2572" actId="700"/>
          <ac:spMkLst>
            <pc:docMk/>
            <pc:sldMk cId="3384978323" sldId="366"/>
            <ac:spMk id="7" creationId="{BEC6E68E-62EB-4FED-B524-EC337FBDFF13}"/>
          </ac:spMkLst>
        </pc:spChg>
        <pc:spChg chg="del">
          <ac:chgData name="abhirao317@gmail.com" userId="928adc6df79638d8" providerId="LiveId" clId="{18C463D9-FA3C-4EE4-B101-32E3ACA7E56C}" dt="2022-03-19T15:55:17.917" v="2572" actId="700"/>
          <ac:spMkLst>
            <pc:docMk/>
            <pc:sldMk cId="3384978323" sldId="366"/>
            <ac:spMk id="8" creationId="{F822CFF6-5F3D-403A-8FEC-2C65211807EC}"/>
          </ac:spMkLst>
        </pc:spChg>
        <pc:spChg chg="del">
          <ac:chgData name="abhirao317@gmail.com" userId="928adc6df79638d8" providerId="LiveId" clId="{18C463D9-FA3C-4EE4-B101-32E3ACA7E56C}" dt="2022-03-19T15:55:17.917" v="2572" actId="700"/>
          <ac:spMkLst>
            <pc:docMk/>
            <pc:sldMk cId="3384978323" sldId="366"/>
            <ac:spMk id="9" creationId="{96ABA822-CD65-46F3-AF74-07240F2C7E65}"/>
          </ac:spMkLst>
        </pc:spChg>
        <pc:spChg chg="del">
          <ac:chgData name="abhirao317@gmail.com" userId="928adc6df79638d8" providerId="LiveId" clId="{18C463D9-FA3C-4EE4-B101-32E3ACA7E56C}" dt="2022-03-19T15:55:17.917" v="2572" actId="700"/>
          <ac:spMkLst>
            <pc:docMk/>
            <pc:sldMk cId="3384978323" sldId="366"/>
            <ac:spMk id="10" creationId="{319AC980-405D-4FEC-85A4-510F7979895E}"/>
          </ac:spMkLst>
        </pc:spChg>
        <pc:spChg chg="del mod ord">
          <ac:chgData name="abhirao317@gmail.com" userId="928adc6df79638d8" providerId="LiveId" clId="{18C463D9-FA3C-4EE4-B101-32E3ACA7E56C}" dt="2022-03-19T16:06:05.359" v="2691" actId="21"/>
          <ac:spMkLst>
            <pc:docMk/>
            <pc:sldMk cId="3384978323" sldId="366"/>
            <ac:spMk id="11" creationId="{2A1BEF77-4F19-4C45-A539-1D5A84900E5D}"/>
          </ac:spMkLst>
        </pc:spChg>
        <pc:spChg chg="del mod ord">
          <ac:chgData name="abhirao317@gmail.com" userId="928adc6df79638d8" providerId="LiveId" clId="{18C463D9-FA3C-4EE4-B101-32E3ACA7E56C}" dt="2022-03-19T16:05:54.184" v="2690" actId="21"/>
          <ac:spMkLst>
            <pc:docMk/>
            <pc:sldMk cId="3384978323" sldId="366"/>
            <ac:spMk id="12" creationId="{77B7137F-6CF5-4C84-8D44-DA168544AB54}"/>
          </ac:spMkLst>
        </pc:spChg>
        <pc:spChg chg="mod ord">
          <ac:chgData name="abhirao317@gmail.com" userId="928adc6df79638d8" providerId="LiveId" clId="{18C463D9-FA3C-4EE4-B101-32E3ACA7E56C}" dt="2022-03-19T15:58:32.328" v="2624" actId="700"/>
          <ac:spMkLst>
            <pc:docMk/>
            <pc:sldMk cId="3384978323" sldId="366"/>
            <ac:spMk id="13" creationId="{DAA38AC3-B458-4228-B750-1BE8E7F69946}"/>
          </ac:spMkLst>
        </pc:spChg>
        <pc:spChg chg="add mod ord">
          <ac:chgData name="abhirao317@gmail.com" userId="928adc6df79638d8" providerId="LiveId" clId="{18C463D9-FA3C-4EE4-B101-32E3ACA7E56C}" dt="2022-03-19T16:02:57.173" v="2679" actId="1076"/>
          <ac:spMkLst>
            <pc:docMk/>
            <pc:sldMk cId="3384978323" sldId="366"/>
            <ac:spMk id="14" creationId="{4C84EDCE-A211-4651-B723-EAD6620B264B}"/>
          </ac:spMkLst>
        </pc:spChg>
        <pc:spChg chg="add del mod ord">
          <ac:chgData name="abhirao317@gmail.com" userId="928adc6df79638d8" providerId="LiveId" clId="{18C463D9-FA3C-4EE4-B101-32E3ACA7E56C}" dt="2022-03-19T15:57:38.130" v="2623" actId="700"/>
          <ac:spMkLst>
            <pc:docMk/>
            <pc:sldMk cId="3384978323" sldId="366"/>
            <ac:spMk id="15" creationId="{04F4EC99-0CD2-4F3E-862D-50DBFEF0FA68}"/>
          </ac:spMkLst>
        </pc:spChg>
        <pc:spChg chg="add del mod ord">
          <ac:chgData name="abhirao317@gmail.com" userId="928adc6df79638d8" providerId="LiveId" clId="{18C463D9-FA3C-4EE4-B101-32E3ACA7E56C}" dt="2022-03-19T15:57:38.130" v="2623" actId="700"/>
          <ac:spMkLst>
            <pc:docMk/>
            <pc:sldMk cId="3384978323" sldId="366"/>
            <ac:spMk id="16" creationId="{97EE78AB-32E9-446C-8CFC-7F7F1124AD4B}"/>
          </ac:spMkLst>
        </pc:spChg>
        <pc:spChg chg="add del mod ord">
          <ac:chgData name="abhirao317@gmail.com" userId="928adc6df79638d8" providerId="LiveId" clId="{18C463D9-FA3C-4EE4-B101-32E3ACA7E56C}" dt="2022-03-19T15:58:32.328" v="2624" actId="700"/>
          <ac:spMkLst>
            <pc:docMk/>
            <pc:sldMk cId="3384978323" sldId="366"/>
            <ac:spMk id="17" creationId="{4BE4A63C-9A20-4DAD-8B6A-C24351A4701C}"/>
          </ac:spMkLst>
        </pc:spChg>
        <pc:spChg chg="add del mod ord">
          <ac:chgData name="abhirao317@gmail.com" userId="928adc6df79638d8" providerId="LiveId" clId="{18C463D9-FA3C-4EE4-B101-32E3ACA7E56C}" dt="2022-03-19T16:03:46.233" v="2682" actId="21"/>
          <ac:spMkLst>
            <pc:docMk/>
            <pc:sldMk cId="3384978323" sldId="366"/>
            <ac:spMk id="18" creationId="{2F0FF3F1-9F2A-4586-88D9-021BFF2808DB}"/>
          </ac:spMkLst>
        </pc:spChg>
        <pc:spChg chg="add mod ord">
          <ac:chgData name="abhirao317@gmail.com" userId="928adc6df79638d8" providerId="LiveId" clId="{18C463D9-FA3C-4EE4-B101-32E3ACA7E56C}" dt="2022-03-19T16:11:08.277" v="2727" actId="14100"/>
          <ac:spMkLst>
            <pc:docMk/>
            <pc:sldMk cId="3384978323" sldId="366"/>
            <ac:spMk id="19" creationId="{2E8BCBF9-4EF1-4712-9E76-0D8EEA33324A}"/>
          </ac:spMkLst>
        </pc:spChg>
        <pc:picChg chg="add mod">
          <ac:chgData name="abhirao317@gmail.com" userId="928adc6df79638d8" providerId="LiveId" clId="{18C463D9-FA3C-4EE4-B101-32E3ACA7E56C}" dt="2022-03-19T16:03:32.516" v="2681" actId="1076"/>
          <ac:picMkLst>
            <pc:docMk/>
            <pc:sldMk cId="3384978323" sldId="366"/>
            <ac:picMk id="21" creationId="{56150B9F-EC7C-496A-9280-03A351FDE802}"/>
          </ac:picMkLst>
        </pc:picChg>
      </pc:sldChg>
      <pc:sldChg chg="addSp delSp modSp new mod chgLayout">
        <pc:chgData name="abhirao317@gmail.com" userId="928adc6df79638d8" providerId="LiveId" clId="{18C463D9-FA3C-4EE4-B101-32E3ACA7E56C}" dt="2022-03-19T16:47:10.854" v="2953" actId="14100"/>
        <pc:sldMkLst>
          <pc:docMk/>
          <pc:sldMk cId="2376491619" sldId="367"/>
        </pc:sldMkLst>
        <pc:spChg chg="del">
          <ac:chgData name="abhirao317@gmail.com" userId="928adc6df79638d8" providerId="LiveId" clId="{18C463D9-FA3C-4EE4-B101-32E3ACA7E56C}" dt="2022-03-19T16:41:03.575" v="2728" actId="700"/>
          <ac:spMkLst>
            <pc:docMk/>
            <pc:sldMk cId="2376491619" sldId="367"/>
            <ac:spMk id="2" creationId="{AA917A82-5CD1-4BCA-99B6-8FEB191A063A}"/>
          </ac:spMkLst>
        </pc:spChg>
        <pc:spChg chg="del">
          <ac:chgData name="abhirao317@gmail.com" userId="928adc6df79638d8" providerId="LiveId" clId="{18C463D9-FA3C-4EE4-B101-32E3ACA7E56C}" dt="2022-03-19T16:41:03.575" v="2728" actId="700"/>
          <ac:spMkLst>
            <pc:docMk/>
            <pc:sldMk cId="2376491619" sldId="367"/>
            <ac:spMk id="3" creationId="{2E1CE672-AB1B-40A4-9237-2417CFBB581D}"/>
          </ac:spMkLst>
        </pc:spChg>
        <pc:spChg chg="del">
          <ac:chgData name="abhirao317@gmail.com" userId="928adc6df79638d8" providerId="LiveId" clId="{18C463D9-FA3C-4EE4-B101-32E3ACA7E56C}" dt="2022-03-19T16:41:03.575" v="2728" actId="700"/>
          <ac:spMkLst>
            <pc:docMk/>
            <pc:sldMk cId="2376491619" sldId="367"/>
            <ac:spMk id="4" creationId="{C0F3A063-182B-4F4A-A7B9-FDA665E45F1F}"/>
          </ac:spMkLst>
        </pc:spChg>
        <pc:spChg chg="mod ord">
          <ac:chgData name="abhirao317@gmail.com" userId="928adc6df79638d8" providerId="LiveId" clId="{18C463D9-FA3C-4EE4-B101-32E3ACA7E56C}" dt="2022-03-19T16:41:03.575" v="2728" actId="700"/>
          <ac:spMkLst>
            <pc:docMk/>
            <pc:sldMk cId="2376491619" sldId="367"/>
            <ac:spMk id="5" creationId="{7BAC7105-449F-40F8-82B7-B681D4B24166}"/>
          </ac:spMkLst>
        </pc:spChg>
        <pc:spChg chg="mod ord">
          <ac:chgData name="abhirao317@gmail.com" userId="928adc6df79638d8" providerId="LiveId" clId="{18C463D9-FA3C-4EE4-B101-32E3ACA7E56C}" dt="2022-03-19T16:41:03.575" v="2728" actId="700"/>
          <ac:spMkLst>
            <pc:docMk/>
            <pc:sldMk cId="2376491619" sldId="367"/>
            <ac:spMk id="6" creationId="{062F9821-AFA8-4747-9CB8-4CF0F835BF71}"/>
          </ac:spMkLst>
        </pc:spChg>
        <pc:spChg chg="mod ord">
          <ac:chgData name="abhirao317@gmail.com" userId="928adc6df79638d8" providerId="LiveId" clId="{18C463D9-FA3C-4EE4-B101-32E3ACA7E56C}" dt="2022-03-19T16:41:03.575" v="2728" actId="700"/>
          <ac:spMkLst>
            <pc:docMk/>
            <pc:sldMk cId="2376491619" sldId="367"/>
            <ac:spMk id="7" creationId="{F2B894E8-F289-4880-AA51-0C0C217AC90D}"/>
          </ac:spMkLst>
        </pc:spChg>
        <pc:spChg chg="add mod ord">
          <ac:chgData name="abhirao317@gmail.com" userId="928adc6df79638d8" providerId="LiveId" clId="{18C463D9-FA3C-4EE4-B101-32E3ACA7E56C}" dt="2022-03-19T16:43:28.960" v="2860" actId="20577"/>
          <ac:spMkLst>
            <pc:docMk/>
            <pc:sldMk cId="2376491619" sldId="367"/>
            <ac:spMk id="8" creationId="{A36E593A-1DA5-4231-9787-9E7BE44A8035}"/>
          </ac:spMkLst>
        </pc:spChg>
        <pc:spChg chg="add mod ord">
          <ac:chgData name="abhirao317@gmail.com" userId="928adc6df79638d8" providerId="LiveId" clId="{18C463D9-FA3C-4EE4-B101-32E3ACA7E56C}" dt="2022-03-19T16:45:00.248" v="2945" actId="14100"/>
          <ac:spMkLst>
            <pc:docMk/>
            <pc:sldMk cId="2376491619" sldId="367"/>
            <ac:spMk id="9" creationId="{E4FAFC38-99BF-4A3F-83F4-F50E8BBBE236}"/>
          </ac:spMkLst>
        </pc:spChg>
        <pc:spChg chg="add mod ord">
          <ac:chgData name="abhirao317@gmail.com" userId="928adc6df79638d8" providerId="LiveId" clId="{18C463D9-FA3C-4EE4-B101-32E3ACA7E56C}" dt="2022-03-19T16:45:40.925" v="2948" actId="1076"/>
          <ac:spMkLst>
            <pc:docMk/>
            <pc:sldMk cId="2376491619" sldId="367"/>
            <ac:spMk id="10" creationId="{C4AA2AE3-55F2-499C-BD8F-EC684896ED83}"/>
          </ac:spMkLst>
        </pc:spChg>
        <pc:picChg chg="add mod">
          <ac:chgData name="abhirao317@gmail.com" userId="928adc6df79638d8" providerId="LiveId" clId="{18C463D9-FA3C-4EE4-B101-32E3ACA7E56C}" dt="2022-03-19T16:43:16.063" v="2858" actId="1076"/>
          <ac:picMkLst>
            <pc:docMk/>
            <pc:sldMk cId="2376491619" sldId="367"/>
            <ac:picMk id="12" creationId="{6AC2B8C6-3B37-4D46-9491-E30626D57596}"/>
          </ac:picMkLst>
        </pc:picChg>
        <pc:picChg chg="add mod">
          <ac:chgData name="abhirao317@gmail.com" userId="928adc6df79638d8" providerId="LiveId" clId="{18C463D9-FA3C-4EE4-B101-32E3ACA7E56C}" dt="2022-03-19T16:47:10.854" v="2953" actId="14100"/>
          <ac:picMkLst>
            <pc:docMk/>
            <pc:sldMk cId="2376491619" sldId="367"/>
            <ac:picMk id="14" creationId="{F204B94A-376E-4ACE-BF53-9BD8FB097C7E}"/>
          </ac:picMkLst>
        </pc:picChg>
      </pc:sldChg>
      <pc:sldChg chg="addSp delSp modSp new mod">
        <pc:chgData name="abhirao317@gmail.com" userId="928adc6df79638d8" providerId="LiveId" clId="{18C463D9-FA3C-4EE4-B101-32E3ACA7E56C}" dt="2022-03-20T03:49:56.658" v="2986" actId="255"/>
        <pc:sldMkLst>
          <pc:docMk/>
          <pc:sldMk cId="39876214" sldId="368"/>
        </pc:sldMkLst>
        <pc:spChg chg="mod">
          <ac:chgData name="abhirao317@gmail.com" userId="928adc6df79638d8" providerId="LiveId" clId="{18C463D9-FA3C-4EE4-B101-32E3ACA7E56C}" dt="2022-03-20T03:49:56.658" v="2986" actId="255"/>
          <ac:spMkLst>
            <pc:docMk/>
            <pc:sldMk cId="39876214" sldId="368"/>
            <ac:spMk id="2" creationId="{739DD2B7-AF52-49A5-889C-9CADE46CEB26}"/>
          </ac:spMkLst>
        </pc:spChg>
        <pc:spChg chg="mod">
          <ac:chgData name="abhirao317@gmail.com" userId="928adc6df79638d8" providerId="LiveId" clId="{18C463D9-FA3C-4EE4-B101-32E3ACA7E56C}" dt="2022-03-20T03:49:42.436" v="2985" actId="207"/>
          <ac:spMkLst>
            <pc:docMk/>
            <pc:sldMk cId="39876214" sldId="368"/>
            <ac:spMk id="4" creationId="{EB7A8E1A-44E4-4BAB-873A-902E9437657E}"/>
          </ac:spMkLst>
        </pc:spChg>
        <pc:picChg chg="add del mod">
          <ac:chgData name="abhirao317@gmail.com" userId="928adc6df79638d8" providerId="LiveId" clId="{18C463D9-FA3C-4EE4-B101-32E3ACA7E56C}" dt="2022-03-19T16:48:58.999" v="2959" actId="21"/>
          <ac:picMkLst>
            <pc:docMk/>
            <pc:sldMk cId="39876214" sldId="368"/>
            <ac:picMk id="9" creationId="{266093EF-7F3A-4623-95A6-A43F698DA73D}"/>
          </ac:picMkLst>
        </pc:picChg>
        <pc:picChg chg="add mod">
          <ac:chgData name="abhirao317@gmail.com" userId="928adc6df79638d8" providerId="LiveId" clId="{18C463D9-FA3C-4EE4-B101-32E3ACA7E56C}" dt="2022-03-19T16:49:57.995" v="2968" actId="14100"/>
          <ac:picMkLst>
            <pc:docMk/>
            <pc:sldMk cId="39876214" sldId="368"/>
            <ac:picMk id="11" creationId="{19CAC858-DD67-4389-AB86-D814961DA4F2}"/>
          </ac:picMkLst>
        </pc:picChg>
      </pc:sldChg>
      <pc:sldChg chg="new del">
        <pc:chgData name="abhirao317@gmail.com" userId="928adc6df79638d8" providerId="LiveId" clId="{18C463D9-FA3C-4EE4-B101-32E3ACA7E56C}" dt="2022-03-19T16:09:46.430" v="2721" actId="2696"/>
        <pc:sldMkLst>
          <pc:docMk/>
          <pc:sldMk cId="2699606357" sldId="368"/>
        </pc:sldMkLst>
      </pc:sldChg>
      <pc:sldChg chg="addSp modSp new mod">
        <pc:chgData name="abhirao317@gmail.com" userId="928adc6df79638d8" providerId="LiveId" clId="{18C463D9-FA3C-4EE4-B101-32E3ACA7E56C}" dt="2022-03-20T03:59:48.102" v="3331" actId="20577"/>
        <pc:sldMkLst>
          <pc:docMk/>
          <pc:sldMk cId="232312598" sldId="369"/>
        </pc:sldMkLst>
        <pc:spChg chg="mod">
          <ac:chgData name="abhirao317@gmail.com" userId="928adc6df79638d8" providerId="LiveId" clId="{18C463D9-FA3C-4EE4-B101-32E3ACA7E56C}" dt="2022-03-20T03:55:00.161" v="3043" actId="14100"/>
          <ac:spMkLst>
            <pc:docMk/>
            <pc:sldMk cId="232312598" sldId="369"/>
            <ac:spMk id="2" creationId="{300E6C17-4561-43F4-B69B-37FE40D0FAEC}"/>
          </ac:spMkLst>
        </pc:spChg>
        <pc:spChg chg="mod">
          <ac:chgData name="abhirao317@gmail.com" userId="928adc6df79638d8" providerId="LiveId" clId="{18C463D9-FA3C-4EE4-B101-32E3ACA7E56C}" dt="2022-03-20T03:59:48.102" v="3331" actId="20577"/>
          <ac:spMkLst>
            <pc:docMk/>
            <pc:sldMk cId="232312598" sldId="369"/>
            <ac:spMk id="4" creationId="{2A726886-A23A-4571-9607-6EEF3FED7CBE}"/>
          </ac:spMkLst>
        </pc:spChg>
        <pc:picChg chg="add mod">
          <ac:chgData name="abhirao317@gmail.com" userId="928adc6df79638d8" providerId="LiveId" clId="{18C463D9-FA3C-4EE4-B101-32E3ACA7E56C}" dt="2022-03-20T03:53:41.220" v="3028" actId="1076"/>
          <ac:picMkLst>
            <pc:docMk/>
            <pc:sldMk cId="232312598" sldId="369"/>
            <ac:picMk id="9" creationId="{FC37792D-6159-439E-9BEC-3C41793C7C1D}"/>
          </ac:picMkLst>
        </pc:picChg>
      </pc:sldChg>
      <pc:sldChg chg="addSp delSp modSp new mod modClrScheme chgLayout">
        <pc:chgData name="abhirao317@gmail.com" userId="928adc6df79638d8" providerId="LiveId" clId="{18C463D9-FA3C-4EE4-B101-32E3ACA7E56C}" dt="2022-03-20T04:53:58.283" v="3654" actId="207"/>
        <pc:sldMkLst>
          <pc:docMk/>
          <pc:sldMk cId="3499732968" sldId="370"/>
        </pc:sldMkLst>
        <pc:spChg chg="del">
          <ac:chgData name="abhirao317@gmail.com" userId="928adc6df79638d8" providerId="LiveId" clId="{18C463D9-FA3C-4EE4-B101-32E3ACA7E56C}" dt="2022-03-20T04:00:28.801" v="3333" actId="700"/>
          <ac:spMkLst>
            <pc:docMk/>
            <pc:sldMk cId="3499732968" sldId="370"/>
            <ac:spMk id="2" creationId="{A941B9D3-F28A-4D70-AA6C-8B5EA9C060D0}"/>
          </ac:spMkLst>
        </pc:spChg>
        <pc:spChg chg="del">
          <ac:chgData name="abhirao317@gmail.com" userId="928adc6df79638d8" providerId="LiveId" clId="{18C463D9-FA3C-4EE4-B101-32E3ACA7E56C}" dt="2022-03-20T04:00:28.801" v="3333" actId="700"/>
          <ac:spMkLst>
            <pc:docMk/>
            <pc:sldMk cId="3499732968" sldId="370"/>
            <ac:spMk id="3" creationId="{37FCA02D-3E0B-4BCE-B408-2DF06DDA8A1A}"/>
          </ac:spMkLst>
        </pc:spChg>
        <pc:spChg chg="del mod ord">
          <ac:chgData name="abhirao317@gmail.com" userId="928adc6df79638d8" providerId="LiveId" clId="{18C463D9-FA3C-4EE4-B101-32E3ACA7E56C}" dt="2022-03-20T04:00:28.801" v="3333" actId="700"/>
          <ac:spMkLst>
            <pc:docMk/>
            <pc:sldMk cId="3499732968" sldId="370"/>
            <ac:spMk id="4" creationId="{7ACE9F5C-93DF-40E8-B786-B9ED46F8BCA9}"/>
          </ac:spMkLst>
        </pc:spChg>
        <pc:spChg chg="del mod ord">
          <ac:chgData name="abhirao317@gmail.com" userId="928adc6df79638d8" providerId="LiveId" clId="{18C463D9-FA3C-4EE4-B101-32E3ACA7E56C}" dt="2022-03-20T04:00:28.801" v="3333" actId="700"/>
          <ac:spMkLst>
            <pc:docMk/>
            <pc:sldMk cId="3499732968" sldId="370"/>
            <ac:spMk id="5" creationId="{8E82CF25-9628-4054-B4E5-316FA2FE12AA}"/>
          </ac:spMkLst>
        </pc:spChg>
        <pc:spChg chg="del mod ord">
          <ac:chgData name="abhirao317@gmail.com" userId="928adc6df79638d8" providerId="LiveId" clId="{18C463D9-FA3C-4EE4-B101-32E3ACA7E56C}" dt="2022-03-20T04:00:28.801" v="3333" actId="700"/>
          <ac:spMkLst>
            <pc:docMk/>
            <pc:sldMk cId="3499732968" sldId="370"/>
            <ac:spMk id="6" creationId="{357353FA-17F7-4146-9F80-56BD601F2D95}"/>
          </ac:spMkLst>
        </pc:spChg>
        <pc:spChg chg="mod ord">
          <ac:chgData name="abhirao317@gmail.com" userId="928adc6df79638d8" providerId="LiveId" clId="{18C463D9-FA3C-4EE4-B101-32E3ACA7E56C}" dt="2022-03-20T04:00:28.801" v="3333" actId="700"/>
          <ac:spMkLst>
            <pc:docMk/>
            <pc:sldMk cId="3499732968" sldId="370"/>
            <ac:spMk id="7" creationId="{60A9DE1E-1334-4C6F-9E62-C938D5C5E285}"/>
          </ac:spMkLst>
        </pc:spChg>
        <pc:spChg chg="mod ord">
          <ac:chgData name="abhirao317@gmail.com" userId="928adc6df79638d8" providerId="LiveId" clId="{18C463D9-FA3C-4EE4-B101-32E3ACA7E56C}" dt="2022-03-20T04:00:28.801" v="3333" actId="700"/>
          <ac:spMkLst>
            <pc:docMk/>
            <pc:sldMk cId="3499732968" sldId="370"/>
            <ac:spMk id="8" creationId="{2A14A4DD-3692-408A-BB19-52EC23C80CF2}"/>
          </ac:spMkLst>
        </pc:spChg>
        <pc:spChg chg="mod ord">
          <ac:chgData name="abhirao317@gmail.com" userId="928adc6df79638d8" providerId="LiveId" clId="{18C463D9-FA3C-4EE4-B101-32E3ACA7E56C}" dt="2022-03-20T04:00:28.801" v="3333" actId="700"/>
          <ac:spMkLst>
            <pc:docMk/>
            <pc:sldMk cId="3499732968" sldId="370"/>
            <ac:spMk id="9" creationId="{12781372-F74D-4B7C-9BF5-5335D0D53860}"/>
          </ac:spMkLst>
        </pc:spChg>
        <pc:spChg chg="add del mod ord">
          <ac:chgData name="abhirao317@gmail.com" userId="928adc6df79638d8" providerId="LiveId" clId="{18C463D9-FA3C-4EE4-B101-32E3ACA7E56C}" dt="2022-03-20T04:38:51.424" v="3338"/>
          <ac:spMkLst>
            <pc:docMk/>
            <pc:sldMk cId="3499732968" sldId="370"/>
            <ac:spMk id="10" creationId="{F3565C66-87D2-4FE4-812F-D9E4ABCDDFA9}"/>
          </ac:spMkLst>
        </pc:spChg>
        <pc:spChg chg="add mod ord">
          <ac:chgData name="abhirao317@gmail.com" userId="928adc6df79638d8" providerId="LiveId" clId="{18C463D9-FA3C-4EE4-B101-32E3ACA7E56C}" dt="2022-03-20T04:00:28.801" v="3333" actId="700"/>
          <ac:spMkLst>
            <pc:docMk/>
            <pc:sldMk cId="3499732968" sldId="370"/>
            <ac:spMk id="11" creationId="{5404C4A4-9CBC-4A26-A033-5E5D6ABADF72}"/>
          </ac:spMkLst>
        </pc:spChg>
        <pc:spChg chg="add mod ord">
          <ac:chgData name="abhirao317@gmail.com" userId="928adc6df79638d8" providerId="LiveId" clId="{18C463D9-FA3C-4EE4-B101-32E3ACA7E56C}" dt="2022-03-20T04:53:58.283" v="3654" actId="207"/>
          <ac:spMkLst>
            <pc:docMk/>
            <pc:sldMk cId="3499732968" sldId="370"/>
            <ac:spMk id="12" creationId="{2A23C3C9-A4CB-42BC-98EF-88C038377E10}"/>
          </ac:spMkLst>
        </pc:spChg>
        <pc:spChg chg="add del mod">
          <ac:chgData name="abhirao317@gmail.com" userId="928adc6df79638d8" providerId="LiveId" clId="{18C463D9-FA3C-4EE4-B101-32E3ACA7E56C}" dt="2022-03-20T04:38:31.131" v="3335"/>
          <ac:spMkLst>
            <pc:docMk/>
            <pc:sldMk cId="3499732968" sldId="370"/>
            <ac:spMk id="13" creationId="{5F3B3F43-02D7-4B0F-9F13-B00318E05CBD}"/>
          </ac:spMkLst>
        </pc:spChg>
        <pc:spChg chg="add del mod">
          <ac:chgData name="abhirao317@gmail.com" userId="928adc6df79638d8" providerId="LiveId" clId="{18C463D9-FA3C-4EE4-B101-32E3ACA7E56C}" dt="2022-03-20T04:38:35.442" v="3337"/>
          <ac:spMkLst>
            <pc:docMk/>
            <pc:sldMk cId="3499732968" sldId="370"/>
            <ac:spMk id="14" creationId="{E3B7FD88-73B6-4A40-87D2-8E3A7E0FCCBE}"/>
          </ac:spMkLst>
        </pc:spChg>
        <pc:spChg chg="add del mod">
          <ac:chgData name="abhirao317@gmail.com" userId="928adc6df79638d8" providerId="LiveId" clId="{18C463D9-FA3C-4EE4-B101-32E3ACA7E56C}" dt="2022-03-20T04:38:52.736" v="3339" actId="478"/>
          <ac:spMkLst>
            <pc:docMk/>
            <pc:sldMk cId="3499732968" sldId="370"/>
            <ac:spMk id="15" creationId="{05B7CD25-1DD9-4B24-83D1-307E9C611C38}"/>
          </ac:spMkLst>
        </pc:spChg>
        <pc:spChg chg="add mod">
          <ac:chgData name="abhirao317@gmail.com" userId="928adc6df79638d8" providerId="LiveId" clId="{18C463D9-FA3C-4EE4-B101-32E3ACA7E56C}" dt="2022-03-20T04:39:45.581" v="3397" actId="14100"/>
          <ac:spMkLst>
            <pc:docMk/>
            <pc:sldMk cId="3499732968" sldId="370"/>
            <ac:spMk id="16" creationId="{AEEA4C9E-76D8-4E82-B375-706A4385419A}"/>
          </ac:spMkLst>
        </pc:spChg>
        <pc:spChg chg="add del">
          <ac:chgData name="abhirao317@gmail.com" userId="928adc6df79638d8" providerId="LiveId" clId="{18C463D9-FA3C-4EE4-B101-32E3ACA7E56C}" dt="2022-03-20T04:39:02.021" v="3342"/>
          <ac:spMkLst>
            <pc:docMk/>
            <pc:sldMk cId="3499732968" sldId="370"/>
            <ac:spMk id="17" creationId="{3738E951-4542-462D-94A2-4C7F64CE97F7}"/>
          </ac:spMkLst>
        </pc:spChg>
        <pc:picChg chg="add mod">
          <ac:chgData name="abhirao317@gmail.com" userId="928adc6df79638d8" providerId="LiveId" clId="{18C463D9-FA3C-4EE4-B101-32E3ACA7E56C}" dt="2022-03-20T04:40:17.977" v="3400" actId="1076"/>
          <ac:picMkLst>
            <pc:docMk/>
            <pc:sldMk cId="3499732968" sldId="370"/>
            <ac:picMk id="19" creationId="{36AF59B7-9825-4619-A32C-2FBDEBC18919}"/>
          </ac:picMkLst>
        </pc:picChg>
      </pc:sldChg>
      <pc:sldChg chg="addSp modSp new mod">
        <pc:chgData name="abhirao317@gmail.com" userId="928adc6df79638d8" providerId="LiveId" clId="{18C463D9-FA3C-4EE4-B101-32E3ACA7E56C}" dt="2022-03-20T04:55:52.423" v="3692" actId="207"/>
        <pc:sldMkLst>
          <pc:docMk/>
          <pc:sldMk cId="729484037" sldId="371"/>
        </pc:sldMkLst>
        <pc:spChg chg="mod">
          <ac:chgData name="abhirao317@gmail.com" userId="928adc6df79638d8" providerId="LiveId" clId="{18C463D9-FA3C-4EE4-B101-32E3ACA7E56C}" dt="2022-03-20T04:50:56.156" v="3653" actId="20577"/>
          <ac:spMkLst>
            <pc:docMk/>
            <pc:sldMk cId="729484037" sldId="371"/>
            <ac:spMk id="2" creationId="{B9117822-E51C-489E-9F19-9C11083B1D38}"/>
          </ac:spMkLst>
        </pc:spChg>
        <pc:spChg chg="mod">
          <ac:chgData name="abhirao317@gmail.com" userId="928adc6df79638d8" providerId="LiveId" clId="{18C463D9-FA3C-4EE4-B101-32E3ACA7E56C}" dt="2022-03-20T04:55:52.423" v="3692" actId="207"/>
          <ac:spMkLst>
            <pc:docMk/>
            <pc:sldMk cId="729484037" sldId="371"/>
            <ac:spMk id="4" creationId="{FA261BA1-4B19-4C9D-B2C8-E10EA2227657}"/>
          </ac:spMkLst>
        </pc:spChg>
        <pc:picChg chg="add mod">
          <ac:chgData name="abhirao317@gmail.com" userId="928adc6df79638d8" providerId="LiveId" clId="{18C463D9-FA3C-4EE4-B101-32E3ACA7E56C}" dt="2022-03-20T04:49:58.924" v="3647" actId="1076"/>
          <ac:picMkLst>
            <pc:docMk/>
            <pc:sldMk cId="729484037" sldId="371"/>
            <ac:picMk id="9" creationId="{E0FEE8A4-4991-40C8-9309-9DCB8E6B8E2A}"/>
          </ac:picMkLst>
        </pc:picChg>
      </pc:sldChg>
      <pc:sldChg chg="addSp delSp modSp new mod">
        <pc:chgData name="abhirao317@gmail.com" userId="928adc6df79638d8" providerId="LiveId" clId="{18C463D9-FA3C-4EE4-B101-32E3ACA7E56C}" dt="2022-03-27T14:06:45.561" v="9432" actId="207"/>
        <pc:sldMkLst>
          <pc:docMk/>
          <pc:sldMk cId="314205716" sldId="372"/>
        </pc:sldMkLst>
        <pc:spChg chg="mod">
          <ac:chgData name="abhirao317@gmail.com" userId="928adc6df79638d8" providerId="LiveId" clId="{18C463D9-FA3C-4EE4-B101-32E3ACA7E56C}" dt="2022-03-20T05:11:00.173" v="3744" actId="1076"/>
          <ac:spMkLst>
            <pc:docMk/>
            <pc:sldMk cId="314205716" sldId="372"/>
            <ac:spMk id="2" creationId="{32B01393-A285-48B2-A429-73AAF8634385}"/>
          </ac:spMkLst>
        </pc:spChg>
        <pc:spChg chg="mod">
          <ac:chgData name="abhirao317@gmail.com" userId="928adc6df79638d8" providerId="LiveId" clId="{18C463D9-FA3C-4EE4-B101-32E3ACA7E56C}" dt="2022-03-27T14:06:45.561" v="9432" actId="207"/>
          <ac:spMkLst>
            <pc:docMk/>
            <pc:sldMk cId="314205716" sldId="372"/>
            <ac:spMk id="3" creationId="{DBF81B57-1E29-4807-94E4-28B728C773C6}"/>
          </ac:spMkLst>
        </pc:spChg>
        <pc:spChg chg="del">
          <ac:chgData name="abhirao317@gmail.com" userId="928adc6df79638d8" providerId="LiveId" clId="{18C463D9-FA3C-4EE4-B101-32E3ACA7E56C}" dt="2022-03-20T05:13:42.798" v="3793" actId="21"/>
          <ac:spMkLst>
            <pc:docMk/>
            <pc:sldMk cId="314205716" sldId="372"/>
            <ac:spMk id="5" creationId="{99441250-B9B0-4FC3-8145-D545D34E543D}"/>
          </ac:spMkLst>
        </pc:spChg>
        <pc:spChg chg="del">
          <ac:chgData name="abhirao317@gmail.com" userId="928adc6df79638d8" providerId="LiveId" clId="{18C463D9-FA3C-4EE4-B101-32E3ACA7E56C}" dt="2022-03-20T05:13:31.400" v="3792" actId="21"/>
          <ac:spMkLst>
            <pc:docMk/>
            <pc:sldMk cId="314205716" sldId="372"/>
            <ac:spMk id="6" creationId="{A09851E2-C211-4D67-8BEF-235D2C264898}"/>
          </ac:spMkLst>
        </pc:spChg>
        <pc:spChg chg="del mod">
          <ac:chgData name="abhirao317@gmail.com" userId="928adc6df79638d8" providerId="LiveId" clId="{18C463D9-FA3C-4EE4-B101-32E3ACA7E56C}" dt="2022-03-20T05:13:49.103" v="3795" actId="21"/>
          <ac:spMkLst>
            <pc:docMk/>
            <pc:sldMk cId="314205716" sldId="372"/>
            <ac:spMk id="7" creationId="{3E60009F-261D-4FDC-BDFD-52CD1C0976A8}"/>
          </ac:spMkLst>
        </pc:spChg>
        <pc:picChg chg="add del mod">
          <ac:chgData name="abhirao317@gmail.com" userId="928adc6df79638d8" providerId="LiveId" clId="{18C463D9-FA3C-4EE4-B101-32E3ACA7E56C}" dt="2022-03-20T04:59:25.414" v="3714" actId="21"/>
          <ac:picMkLst>
            <pc:docMk/>
            <pc:sldMk cId="314205716" sldId="372"/>
            <ac:picMk id="9" creationId="{12CD139A-DABA-4DC0-814D-5EFCC744D4C1}"/>
          </ac:picMkLst>
        </pc:picChg>
        <pc:picChg chg="add del mod">
          <ac:chgData name="abhirao317@gmail.com" userId="928adc6df79638d8" providerId="LiveId" clId="{18C463D9-FA3C-4EE4-B101-32E3ACA7E56C}" dt="2022-03-20T05:04:41.155" v="3716" actId="21"/>
          <ac:picMkLst>
            <pc:docMk/>
            <pc:sldMk cId="314205716" sldId="372"/>
            <ac:picMk id="11" creationId="{E3B60A01-AB74-4623-8E50-B2965D27A865}"/>
          </ac:picMkLst>
        </pc:picChg>
        <pc:picChg chg="add mod">
          <ac:chgData name="abhirao317@gmail.com" userId="928adc6df79638d8" providerId="LiveId" clId="{18C463D9-FA3C-4EE4-B101-32E3ACA7E56C}" dt="2022-03-20T05:11:09.316" v="3747" actId="14100"/>
          <ac:picMkLst>
            <pc:docMk/>
            <pc:sldMk cId="314205716" sldId="372"/>
            <ac:picMk id="13" creationId="{691004FB-8005-4750-86EF-48CD857D5A0C}"/>
          </ac:picMkLst>
        </pc:picChg>
        <pc:picChg chg="add mod">
          <ac:chgData name="abhirao317@gmail.com" userId="928adc6df79638d8" providerId="LiveId" clId="{18C463D9-FA3C-4EE4-B101-32E3ACA7E56C}" dt="2022-03-20T05:11:14.693" v="3748" actId="14100"/>
          <ac:picMkLst>
            <pc:docMk/>
            <pc:sldMk cId="314205716" sldId="372"/>
            <ac:picMk id="15" creationId="{DE30A1DF-C2A1-4322-8809-F1B5437523BA}"/>
          </ac:picMkLst>
        </pc:picChg>
      </pc:sldChg>
      <pc:sldChg chg="addSp modSp new mod">
        <pc:chgData name="abhirao317@gmail.com" userId="928adc6df79638d8" providerId="LiveId" clId="{18C463D9-FA3C-4EE4-B101-32E3ACA7E56C}" dt="2022-03-20T06:16:50.725" v="3973" actId="207"/>
        <pc:sldMkLst>
          <pc:docMk/>
          <pc:sldMk cId="3624229203" sldId="373"/>
        </pc:sldMkLst>
        <pc:spChg chg="mod">
          <ac:chgData name="abhirao317@gmail.com" userId="928adc6df79638d8" providerId="LiveId" clId="{18C463D9-FA3C-4EE4-B101-32E3ACA7E56C}" dt="2022-03-20T05:18:41.425" v="3841" actId="1076"/>
          <ac:spMkLst>
            <pc:docMk/>
            <pc:sldMk cId="3624229203" sldId="373"/>
            <ac:spMk id="2" creationId="{BFDF3362-A156-4E64-8781-26E4666F23F1}"/>
          </ac:spMkLst>
        </pc:spChg>
        <pc:spChg chg="mod">
          <ac:chgData name="abhirao317@gmail.com" userId="928adc6df79638d8" providerId="LiveId" clId="{18C463D9-FA3C-4EE4-B101-32E3ACA7E56C}" dt="2022-03-20T06:16:50.725" v="3973" actId="207"/>
          <ac:spMkLst>
            <pc:docMk/>
            <pc:sldMk cId="3624229203" sldId="373"/>
            <ac:spMk id="4" creationId="{56FF8B14-CBC4-41CE-85F9-FB33B5615F79}"/>
          </ac:spMkLst>
        </pc:spChg>
        <pc:picChg chg="add mod">
          <ac:chgData name="abhirao317@gmail.com" userId="928adc6df79638d8" providerId="LiveId" clId="{18C463D9-FA3C-4EE4-B101-32E3ACA7E56C}" dt="2022-03-20T05:18:51.662" v="3843" actId="14100"/>
          <ac:picMkLst>
            <pc:docMk/>
            <pc:sldMk cId="3624229203" sldId="373"/>
            <ac:picMk id="9" creationId="{229AFF1C-4730-4A19-B817-1CF27121AC87}"/>
          </ac:picMkLst>
        </pc:picChg>
      </pc:sldChg>
      <pc:sldChg chg="addSp modSp new mod">
        <pc:chgData name="abhirao317@gmail.com" userId="928adc6df79638d8" providerId="LiveId" clId="{18C463D9-FA3C-4EE4-B101-32E3ACA7E56C}" dt="2022-03-27T14:05:37.924" v="9428" actId="2711"/>
        <pc:sldMkLst>
          <pc:docMk/>
          <pc:sldMk cId="3087810656" sldId="374"/>
        </pc:sldMkLst>
        <pc:spChg chg="mod">
          <ac:chgData name="abhirao317@gmail.com" userId="928adc6df79638d8" providerId="LiveId" clId="{18C463D9-FA3C-4EE4-B101-32E3ACA7E56C}" dt="2022-03-20T06:19:26.574" v="3989" actId="14100"/>
          <ac:spMkLst>
            <pc:docMk/>
            <pc:sldMk cId="3087810656" sldId="374"/>
            <ac:spMk id="2" creationId="{82E23BCD-3C04-49A5-853E-CC2D2A484B65}"/>
          </ac:spMkLst>
        </pc:spChg>
        <pc:spChg chg="mod">
          <ac:chgData name="abhirao317@gmail.com" userId="928adc6df79638d8" providerId="LiveId" clId="{18C463D9-FA3C-4EE4-B101-32E3ACA7E56C}" dt="2022-03-27T14:05:37.924" v="9428" actId="2711"/>
          <ac:spMkLst>
            <pc:docMk/>
            <pc:sldMk cId="3087810656" sldId="374"/>
            <ac:spMk id="4" creationId="{5F2C1C94-B4F4-4FEB-83E8-9604CCA10081}"/>
          </ac:spMkLst>
        </pc:spChg>
        <pc:picChg chg="add mod">
          <ac:chgData name="abhirao317@gmail.com" userId="928adc6df79638d8" providerId="LiveId" clId="{18C463D9-FA3C-4EE4-B101-32E3ACA7E56C}" dt="2022-03-20T06:18:05.609" v="3976" actId="1076"/>
          <ac:picMkLst>
            <pc:docMk/>
            <pc:sldMk cId="3087810656" sldId="374"/>
            <ac:picMk id="9" creationId="{5795BF4E-1528-4494-862C-DB2401742B5E}"/>
          </ac:picMkLst>
        </pc:picChg>
      </pc:sldChg>
      <pc:sldChg chg="addSp modSp new mod">
        <pc:chgData name="abhirao317@gmail.com" userId="928adc6df79638d8" providerId="LiveId" clId="{18C463D9-FA3C-4EE4-B101-32E3ACA7E56C}" dt="2022-03-27T14:05:59.067" v="9429" actId="2711"/>
        <pc:sldMkLst>
          <pc:docMk/>
          <pc:sldMk cId="2621145990" sldId="375"/>
        </pc:sldMkLst>
        <pc:spChg chg="mod">
          <ac:chgData name="abhirao317@gmail.com" userId="928adc6df79638d8" providerId="LiveId" clId="{18C463D9-FA3C-4EE4-B101-32E3ACA7E56C}" dt="2022-03-20T06:27:47.498" v="4116" actId="12"/>
          <ac:spMkLst>
            <pc:docMk/>
            <pc:sldMk cId="2621145990" sldId="375"/>
            <ac:spMk id="2" creationId="{0D86C3B2-6A4C-4D36-8062-F4F80DD17ACF}"/>
          </ac:spMkLst>
        </pc:spChg>
        <pc:spChg chg="mod">
          <ac:chgData name="abhirao317@gmail.com" userId="928adc6df79638d8" providerId="LiveId" clId="{18C463D9-FA3C-4EE4-B101-32E3ACA7E56C}" dt="2022-03-27T14:05:59.067" v="9429" actId="2711"/>
          <ac:spMkLst>
            <pc:docMk/>
            <pc:sldMk cId="2621145990" sldId="375"/>
            <ac:spMk id="4" creationId="{8DE367D9-76E9-462C-ADEB-729018B8DD32}"/>
          </ac:spMkLst>
        </pc:spChg>
        <pc:picChg chg="add mod">
          <ac:chgData name="abhirao317@gmail.com" userId="928adc6df79638d8" providerId="LiveId" clId="{18C463D9-FA3C-4EE4-B101-32E3ACA7E56C}" dt="2022-03-20T06:29:10.647" v="4118" actId="1076"/>
          <ac:picMkLst>
            <pc:docMk/>
            <pc:sldMk cId="2621145990" sldId="375"/>
            <ac:picMk id="9" creationId="{2B743BF3-F228-4497-821A-D109F4729B6D}"/>
          </ac:picMkLst>
        </pc:picChg>
      </pc:sldChg>
      <pc:sldChg chg="addSp modSp new mod">
        <pc:chgData name="abhirao317@gmail.com" userId="928adc6df79638d8" providerId="LiveId" clId="{18C463D9-FA3C-4EE4-B101-32E3ACA7E56C}" dt="2022-03-27T14:06:17.104" v="9430" actId="2711"/>
        <pc:sldMkLst>
          <pc:docMk/>
          <pc:sldMk cId="2014907964" sldId="376"/>
        </pc:sldMkLst>
        <pc:spChg chg="mod">
          <ac:chgData name="abhirao317@gmail.com" userId="928adc6df79638d8" providerId="LiveId" clId="{18C463D9-FA3C-4EE4-B101-32E3ACA7E56C}" dt="2022-03-20T06:39:31.274" v="4193" actId="14100"/>
          <ac:spMkLst>
            <pc:docMk/>
            <pc:sldMk cId="2014907964" sldId="376"/>
            <ac:spMk id="2" creationId="{56C35AB7-94E9-4990-BE45-FF86AE3761CE}"/>
          </ac:spMkLst>
        </pc:spChg>
        <pc:spChg chg="mod">
          <ac:chgData name="abhirao317@gmail.com" userId="928adc6df79638d8" providerId="LiveId" clId="{18C463D9-FA3C-4EE4-B101-32E3ACA7E56C}" dt="2022-03-27T14:06:17.104" v="9430" actId="2711"/>
          <ac:spMkLst>
            <pc:docMk/>
            <pc:sldMk cId="2014907964" sldId="376"/>
            <ac:spMk id="4" creationId="{447372FF-DB70-4261-90AC-5871445CE3B6}"/>
          </ac:spMkLst>
        </pc:spChg>
        <pc:picChg chg="add mod">
          <ac:chgData name="abhirao317@gmail.com" userId="928adc6df79638d8" providerId="LiveId" clId="{18C463D9-FA3C-4EE4-B101-32E3ACA7E56C}" dt="2022-03-20T06:40:05.667" v="4197" actId="14100"/>
          <ac:picMkLst>
            <pc:docMk/>
            <pc:sldMk cId="2014907964" sldId="376"/>
            <ac:picMk id="9" creationId="{F6F7F563-116C-4CEC-A0BE-C4CD70303479}"/>
          </ac:picMkLst>
        </pc:picChg>
      </pc:sldChg>
      <pc:sldChg chg="addSp modSp new mod">
        <pc:chgData name="abhirao317@gmail.com" userId="928adc6df79638d8" providerId="LiveId" clId="{18C463D9-FA3C-4EE4-B101-32E3ACA7E56C}" dt="2022-03-27T14:07:09.045" v="9435" actId="207"/>
        <pc:sldMkLst>
          <pc:docMk/>
          <pc:sldMk cId="1424762526" sldId="377"/>
        </pc:sldMkLst>
        <pc:spChg chg="mod">
          <ac:chgData name="abhirao317@gmail.com" userId="928adc6df79638d8" providerId="LiveId" clId="{18C463D9-FA3C-4EE4-B101-32E3ACA7E56C}" dt="2022-03-20T06:48:06.745" v="4390" actId="1076"/>
          <ac:spMkLst>
            <pc:docMk/>
            <pc:sldMk cId="1424762526" sldId="377"/>
            <ac:spMk id="2" creationId="{F16EAFF4-D35B-4E06-B7BD-218B38EC2239}"/>
          </ac:spMkLst>
        </pc:spChg>
        <pc:spChg chg="mod">
          <ac:chgData name="abhirao317@gmail.com" userId="928adc6df79638d8" providerId="LiveId" clId="{18C463D9-FA3C-4EE4-B101-32E3ACA7E56C}" dt="2022-03-27T14:07:09.045" v="9435" actId="207"/>
          <ac:spMkLst>
            <pc:docMk/>
            <pc:sldMk cId="1424762526" sldId="377"/>
            <ac:spMk id="4" creationId="{BEE36DD5-0558-4319-BFC9-A1AB5502597A}"/>
          </ac:spMkLst>
        </pc:spChg>
        <pc:picChg chg="add mod">
          <ac:chgData name="abhirao317@gmail.com" userId="928adc6df79638d8" providerId="LiveId" clId="{18C463D9-FA3C-4EE4-B101-32E3ACA7E56C}" dt="2022-03-20T06:49:53.457" v="4398" actId="1076"/>
          <ac:picMkLst>
            <pc:docMk/>
            <pc:sldMk cId="1424762526" sldId="377"/>
            <ac:picMk id="9" creationId="{99222B13-E3CF-4B52-B6E8-A64040C00F2E}"/>
          </ac:picMkLst>
        </pc:picChg>
      </pc:sldChg>
      <pc:sldChg chg="addSp delSp modSp new mod">
        <pc:chgData name="abhirao317@gmail.com" userId="928adc6df79638d8" providerId="LiveId" clId="{18C463D9-FA3C-4EE4-B101-32E3ACA7E56C}" dt="2022-03-20T07:03:41.580" v="4596" actId="1076"/>
        <pc:sldMkLst>
          <pc:docMk/>
          <pc:sldMk cId="145230173" sldId="378"/>
        </pc:sldMkLst>
        <pc:spChg chg="mod">
          <ac:chgData name="abhirao317@gmail.com" userId="928adc6df79638d8" providerId="LiveId" clId="{18C463D9-FA3C-4EE4-B101-32E3ACA7E56C}" dt="2022-03-20T07:03:31.218" v="4593" actId="20577"/>
          <ac:spMkLst>
            <pc:docMk/>
            <pc:sldMk cId="145230173" sldId="378"/>
            <ac:spMk id="2" creationId="{CEA31CF0-FDCC-4EF8-8F09-9A5C2F839ADC}"/>
          </ac:spMkLst>
        </pc:spChg>
        <pc:spChg chg="mod">
          <ac:chgData name="abhirao317@gmail.com" userId="928adc6df79638d8" providerId="LiveId" clId="{18C463D9-FA3C-4EE4-B101-32E3ACA7E56C}" dt="2022-03-20T07:03:40.245" v="4595" actId="20577"/>
          <ac:spMkLst>
            <pc:docMk/>
            <pc:sldMk cId="145230173" sldId="378"/>
            <ac:spMk id="4" creationId="{3F9F1487-502E-4A1A-9986-316D362A0A88}"/>
          </ac:spMkLst>
        </pc:spChg>
        <pc:spChg chg="mod">
          <ac:chgData name="abhirao317@gmail.com" userId="928adc6df79638d8" providerId="LiveId" clId="{18C463D9-FA3C-4EE4-B101-32E3ACA7E56C}" dt="2022-03-20T07:03:41.580" v="4596" actId="1076"/>
          <ac:spMkLst>
            <pc:docMk/>
            <pc:sldMk cId="145230173" sldId="378"/>
            <ac:spMk id="7" creationId="{EA7FE4FE-4308-4F9F-A59E-A433BAAFA13A}"/>
          </ac:spMkLst>
        </pc:spChg>
        <pc:picChg chg="add del mod">
          <ac:chgData name="abhirao317@gmail.com" userId="928adc6df79638d8" providerId="LiveId" clId="{18C463D9-FA3C-4EE4-B101-32E3ACA7E56C}" dt="2022-03-20T06:57:07.380" v="4509" actId="21"/>
          <ac:picMkLst>
            <pc:docMk/>
            <pc:sldMk cId="145230173" sldId="378"/>
            <ac:picMk id="9" creationId="{370F999D-3657-4330-A6C7-555F9150465E}"/>
          </ac:picMkLst>
        </pc:picChg>
        <pc:picChg chg="add del mod">
          <ac:chgData name="abhirao317@gmail.com" userId="928adc6df79638d8" providerId="LiveId" clId="{18C463D9-FA3C-4EE4-B101-32E3ACA7E56C}" dt="2022-03-20T06:57:39.679" v="4516" actId="21"/>
          <ac:picMkLst>
            <pc:docMk/>
            <pc:sldMk cId="145230173" sldId="378"/>
            <ac:picMk id="11" creationId="{E2BADC0B-5F21-4C40-88B0-36D2619744D8}"/>
          </ac:picMkLst>
        </pc:picChg>
        <pc:picChg chg="add mod">
          <ac:chgData name="abhirao317@gmail.com" userId="928adc6df79638d8" providerId="LiveId" clId="{18C463D9-FA3C-4EE4-B101-32E3ACA7E56C}" dt="2022-03-20T06:58:44.484" v="4525" actId="1076"/>
          <ac:picMkLst>
            <pc:docMk/>
            <pc:sldMk cId="145230173" sldId="378"/>
            <ac:picMk id="13" creationId="{50A2D281-CA6C-4EFC-9CAC-ADAF64EE6A56}"/>
          </ac:picMkLst>
        </pc:picChg>
      </pc:sldChg>
      <pc:sldChg chg="addSp delSp modSp new mod">
        <pc:chgData name="abhirao317@gmail.com" userId="928adc6df79638d8" providerId="LiveId" clId="{18C463D9-FA3C-4EE4-B101-32E3ACA7E56C}" dt="2022-03-20T07:08:54.714" v="4712" actId="207"/>
        <pc:sldMkLst>
          <pc:docMk/>
          <pc:sldMk cId="2650121686" sldId="379"/>
        </pc:sldMkLst>
        <pc:spChg chg="mod">
          <ac:chgData name="abhirao317@gmail.com" userId="928adc6df79638d8" providerId="LiveId" clId="{18C463D9-FA3C-4EE4-B101-32E3ACA7E56C}" dt="2022-03-20T07:05:51.160" v="4648" actId="1076"/>
          <ac:spMkLst>
            <pc:docMk/>
            <pc:sldMk cId="2650121686" sldId="379"/>
            <ac:spMk id="2" creationId="{17305137-BC23-4ED0-83EF-E71B73DD9651}"/>
          </ac:spMkLst>
        </pc:spChg>
        <pc:spChg chg="mod">
          <ac:chgData name="abhirao317@gmail.com" userId="928adc6df79638d8" providerId="LiveId" clId="{18C463D9-FA3C-4EE4-B101-32E3ACA7E56C}" dt="2022-03-20T07:08:54.714" v="4712" actId="207"/>
          <ac:spMkLst>
            <pc:docMk/>
            <pc:sldMk cId="2650121686" sldId="379"/>
            <ac:spMk id="3" creationId="{6855ACD7-C4B1-4CDE-B04D-DDF43A46B3C7}"/>
          </ac:spMkLst>
        </pc:spChg>
        <pc:spChg chg="del">
          <ac:chgData name="abhirao317@gmail.com" userId="928adc6df79638d8" providerId="LiveId" clId="{18C463D9-FA3C-4EE4-B101-32E3ACA7E56C}" dt="2022-03-20T07:07:08.878" v="4660" actId="21"/>
          <ac:spMkLst>
            <pc:docMk/>
            <pc:sldMk cId="2650121686" sldId="379"/>
            <ac:spMk id="5" creationId="{281A12DC-36CB-4036-929C-4F6F94FF6648}"/>
          </ac:spMkLst>
        </pc:spChg>
        <pc:spChg chg="del">
          <ac:chgData name="abhirao317@gmail.com" userId="928adc6df79638d8" providerId="LiveId" clId="{18C463D9-FA3C-4EE4-B101-32E3ACA7E56C}" dt="2022-03-20T07:07:04.055" v="4659" actId="21"/>
          <ac:spMkLst>
            <pc:docMk/>
            <pc:sldMk cId="2650121686" sldId="379"/>
            <ac:spMk id="6" creationId="{A9F5352F-C2AB-441B-BB45-88EF54341444}"/>
          </ac:spMkLst>
        </pc:spChg>
        <pc:picChg chg="add mod">
          <ac:chgData name="abhirao317@gmail.com" userId="928adc6df79638d8" providerId="LiveId" clId="{18C463D9-FA3C-4EE4-B101-32E3ACA7E56C}" dt="2022-03-20T07:06:48.109" v="4656" actId="1076"/>
          <ac:picMkLst>
            <pc:docMk/>
            <pc:sldMk cId="2650121686" sldId="379"/>
            <ac:picMk id="9" creationId="{BA2C92E3-0FAB-41D6-8C5A-0D9B98EBCB29}"/>
          </ac:picMkLst>
        </pc:picChg>
      </pc:sldChg>
      <pc:sldChg chg="addSp modSp new mod">
        <pc:chgData name="abhirao317@gmail.com" userId="928adc6df79638d8" providerId="LiveId" clId="{18C463D9-FA3C-4EE4-B101-32E3ACA7E56C}" dt="2022-03-20T07:12:28.728" v="4752" actId="207"/>
        <pc:sldMkLst>
          <pc:docMk/>
          <pc:sldMk cId="1345049184" sldId="380"/>
        </pc:sldMkLst>
        <pc:spChg chg="mod">
          <ac:chgData name="abhirao317@gmail.com" userId="928adc6df79638d8" providerId="LiveId" clId="{18C463D9-FA3C-4EE4-B101-32E3ACA7E56C}" dt="2022-03-20T07:10:13.784" v="4720" actId="12"/>
          <ac:spMkLst>
            <pc:docMk/>
            <pc:sldMk cId="1345049184" sldId="380"/>
            <ac:spMk id="2" creationId="{03A05DEC-5311-479F-88EE-16EA8C7F1094}"/>
          </ac:spMkLst>
        </pc:spChg>
        <pc:spChg chg="mod">
          <ac:chgData name="abhirao317@gmail.com" userId="928adc6df79638d8" providerId="LiveId" clId="{18C463D9-FA3C-4EE4-B101-32E3ACA7E56C}" dt="2022-03-20T07:12:28.728" v="4752" actId="207"/>
          <ac:spMkLst>
            <pc:docMk/>
            <pc:sldMk cId="1345049184" sldId="380"/>
            <ac:spMk id="4" creationId="{D3B9A4C4-FAAE-4D38-A776-A894A6657098}"/>
          </ac:spMkLst>
        </pc:spChg>
        <pc:picChg chg="add mod">
          <ac:chgData name="abhirao317@gmail.com" userId="928adc6df79638d8" providerId="LiveId" clId="{18C463D9-FA3C-4EE4-B101-32E3ACA7E56C}" dt="2022-03-20T07:10:29.867" v="4722" actId="1076"/>
          <ac:picMkLst>
            <pc:docMk/>
            <pc:sldMk cId="1345049184" sldId="380"/>
            <ac:picMk id="9" creationId="{D74A73AE-FFFE-46F8-956C-4B631418E197}"/>
          </ac:picMkLst>
        </pc:picChg>
      </pc:sldChg>
      <pc:sldChg chg="addSp modSp new mod">
        <pc:chgData name="abhirao317@gmail.com" userId="928adc6df79638d8" providerId="LiveId" clId="{18C463D9-FA3C-4EE4-B101-32E3ACA7E56C}" dt="2022-03-27T14:07:26.070" v="9437" actId="207"/>
        <pc:sldMkLst>
          <pc:docMk/>
          <pc:sldMk cId="1927533122" sldId="381"/>
        </pc:sldMkLst>
        <pc:spChg chg="mod">
          <ac:chgData name="abhirao317@gmail.com" userId="928adc6df79638d8" providerId="LiveId" clId="{18C463D9-FA3C-4EE4-B101-32E3ACA7E56C}" dt="2022-03-20T07:18:57.766" v="4803" actId="20577"/>
          <ac:spMkLst>
            <pc:docMk/>
            <pc:sldMk cId="1927533122" sldId="381"/>
            <ac:spMk id="2" creationId="{0A57C07D-C129-4B9E-8DAF-B5E15E3F2F5E}"/>
          </ac:spMkLst>
        </pc:spChg>
        <pc:spChg chg="mod">
          <ac:chgData name="abhirao317@gmail.com" userId="928adc6df79638d8" providerId="LiveId" clId="{18C463D9-FA3C-4EE4-B101-32E3ACA7E56C}" dt="2022-03-27T14:07:26.070" v="9437" actId="207"/>
          <ac:spMkLst>
            <pc:docMk/>
            <pc:sldMk cId="1927533122" sldId="381"/>
            <ac:spMk id="4" creationId="{6272E570-A2BC-458F-891F-F515CE736CDF}"/>
          </ac:spMkLst>
        </pc:spChg>
        <pc:picChg chg="add mod">
          <ac:chgData name="abhirao317@gmail.com" userId="928adc6df79638d8" providerId="LiveId" clId="{18C463D9-FA3C-4EE4-B101-32E3ACA7E56C}" dt="2022-03-20T07:15:57.423" v="4765" actId="14100"/>
          <ac:picMkLst>
            <pc:docMk/>
            <pc:sldMk cId="1927533122" sldId="381"/>
            <ac:picMk id="9" creationId="{671BBDC4-B88D-408E-9A87-95FF373BBC89}"/>
          </ac:picMkLst>
        </pc:picChg>
      </pc:sldChg>
      <pc:sldChg chg="addSp modSp new mod">
        <pc:chgData name="abhirao317@gmail.com" userId="928adc6df79638d8" providerId="LiveId" clId="{18C463D9-FA3C-4EE4-B101-32E3ACA7E56C}" dt="2022-03-27T14:07:50.410" v="9439" actId="207"/>
        <pc:sldMkLst>
          <pc:docMk/>
          <pc:sldMk cId="2319385313" sldId="382"/>
        </pc:sldMkLst>
        <pc:spChg chg="mod">
          <ac:chgData name="abhirao317@gmail.com" userId="928adc6df79638d8" providerId="LiveId" clId="{18C463D9-FA3C-4EE4-B101-32E3ACA7E56C}" dt="2022-03-20T07:25:48.260" v="5037" actId="1076"/>
          <ac:spMkLst>
            <pc:docMk/>
            <pc:sldMk cId="2319385313" sldId="382"/>
            <ac:spMk id="2" creationId="{EDA87DD6-D849-4451-9307-B22ECAE469DC}"/>
          </ac:spMkLst>
        </pc:spChg>
        <pc:spChg chg="mod">
          <ac:chgData name="abhirao317@gmail.com" userId="928adc6df79638d8" providerId="LiveId" clId="{18C463D9-FA3C-4EE4-B101-32E3ACA7E56C}" dt="2022-03-27T14:07:50.410" v="9439" actId="207"/>
          <ac:spMkLst>
            <pc:docMk/>
            <pc:sldMk cId="2319385313" sldId="382"/>
            <ac:spMk id="3" creationId="{ADF9E594-DEE3-4C01-B200-5D64F6B87702}"/>
          </ac:spMkLst>
        </pc:spChg>
        <pc:picChg chg="add mod">
          <ac:chgData name="abhirao317@gmail.com" userId="928adc6df79638d8" providerId="LiveId" clId="{18C463D9-FA3C-4EE4-B101-32E3ACA7E56C}" dt="2022-03-20T07:26:44.742" v="5045" actId="1076"/>
          <ac:picMkLst>
            <pc:docMk/>
            <pc:sldMk cId="2319385313" sldId="382"/>
            <ac:picMk id="9" creationId="{572445E5-CC2B-4B30-BB3A-C1BD054A300A}"/>
          </ac:picMkLst>
        </pc:picChg>
      </pc:sldChg>
      <pc:sldChg chg="addSp modSp new mod">
        <pc:chgData name="abhirao317@gmail.com" userId="928adc6df79638d8" providerId="LiveId" clId="{18C463D9-FA3C-4EE4-B101-32E3ACA7E56C}" dt="2022-03-27T11:45:17.207" v="7823" actId="14100"/>
        <pc:sldMkLst>
          <pc:docMk/>
          <pc:sldMk cId="3043521705" sldId="383"/>
        </pc:sldMkLst>
        <pc:spChg chg="mod">
          <ac:chgData name="abhirao317@gmail.com" userId="928adc6df79638d8" providerId="LiveId" clId="{18C463D9-FA3C-4EE4-B101-32E3ACA7E56C}" dt="2022-03-27T11:34:34.047" v="7395" actId="12"/>
          <ac:spMkLst>
            <pc:docMk/>
            <pc:sldMk cId="3043521705" sldId="383"/>
            <ac:spMk id="2" creationId="{EEBA97D1-BFD5-4BD0-BCCD-5153C3A1482C}"/>
          </ac:spMkLst>
        </pc:spChg>
        <pc:spChg chg="mod">
          <ac:chgData name="abhirao317@gmail.com" userId="928adc6df79638d8" providerId="LiveId" clId="{18C463D9-FA3C-4EE4-B101-32E3ACA7E56C}" dt="2022-03-27T11:45:17.207" v="7823" actId="14100"/>
          <ac:spMkLst>
            <pc:docMk/>
            <pc:sldMk cId="3043521705" sldId="383"/>
            <ac:spMk id="4" creationId="{DC23D779-58A7-4B03-A76D-E3E926A7814A}"/>
          </ac:spMkLst>
        </pc:spChg>
        <pc:picChg chg="add mod">
          <ac:chgData name="abhirao317@gmail.com" userId="928adc6df79638d8" providerId="LiveId" clId="{18C463D9-FA3C-4EE4-B101-32E3ACA7E56C}" dt="2022-03-27T11:34:38.841" v="7397" actId="14100"/>
          <ac:picMkLst>
            <pc:docMk/>
            <pc:sldMk cId="3043521705" sldId="383"/>
            <ac:picMk id="9" creationId="{AC9A1380-6445-454C-8563-F38A9F8A2372}"/>
          </ac:picMkLst>
        </pc:picChg>
      </pc:sldChg>
      <pc:sldChg chg="addSp modSp new mod">
        <pc:chgData name="abhirao317@gmail.com" userId="928adc6df79638d8" providerId="LiveId" clId="{18C463D9-FA3C-4EE4-B101-32E3ACA7E56C}" dt="2022-03-20T07:48:21.975" v="5295" actId="1076"/>
        <pc:sldMkLst>
          <pc:docMk/>
          <pc:sldMk cId="25614832" sldId="384"/>
        </pc:sldMkLst>
        <pc:spChg chg="mod">
          <ac:chgData name="abhirao317@gmail.com" userId="928adc6df79638d8" providerId="LiveId" clId="{18C463D9-FA3C-4EE4-B101-32E3ACA7E56C}" dt="2022-03-20T07:48:21.975" v="5295" actId="1076"/>
          <ac:spMkLst>
            <pc:docMk/>
            <pc:sldMk cId="25614832" sldId="384"/>
            <ac:spMk id="2" creationId="{196A322F-AF94-4AC6-9FFD-3F56EFB94016}"/>
          </ac:spMkLst>
        </pc:spChg>
        <pc:spChg chg="mod">
          <ac:chgData name="abhirao317@gmail.com" userId="928adc6df79638d8" providerId="LiveId" clId="{18C463D9-FA3C-4EE4-B101-32E3ACA7E56C}" dt="2022-03-20T07:48:15.319" v="5294" actId="207"/>
          <ac:spMkLst>
            <pc:docMk/>
            <pc:sldMk cId="25614832" sldId="384"/>
            <ac:spMk id="4" creationId="{D351AABB-AA01-4385-8DB1-42D2A8882B2E}"/>
          </ac:spMkLst>
        </pc:spChg>
        <pc:picChg chg="add mod">
          <ac:chgData name="abhirao317@gmail.com" userId="928adc6df79638d8" providerId="LiveId" clId="{18C463D9-FA3C-4EE4-B101-32E3ACA7E56C}" dt="2022-03-20T07:45:28.350" v="5105" actId="1076"/>
          <ac:picMkLst>
            <pc:docMk/>
            <pc:sldMk cId="25614832" sldId="384"/>
            <ac:picMk id="9" creationId="{051B854B-558D-469D-9F2F-D7B3178CCDF4}"/>
          </ac:picMkLst>
        </pc:picChg>
      </pc:sldChg>
      <pc:sldChg chg="addSp modSp new mod">
        <pc:chgData name="abhirao317@gmail.com" userId="928adc6df79638d8" providerId="LiveId" clId="{18C463D9-FA3C-4EE4-B101-32E3ACA7E56C}" dt="2022-03-20T07:53:54.931" v="5457" actId="14100"/>
        <pc:sldMkLst>
          <pc:docMk/>
          <pc:sldMk cId="185007430" sldId="385"/>
        </pc:sldMkLst>
        <pc:spChg chg="mod">
          <ac:chgData name="abhirao317@gmail.com" userId="928adc6df79638d8" providerId="LiveId" clId="{18C463D9-FA3C-4EE4-B101-32E3ACA7E56C}" dt="2022-03-20T07:49:17.500" v="5302" actId="14100"/>
          <ac:spMkLst>
            <pc:docMk/>
            <pc:sldMk cId="185007430" sldId="385"/>
            <ac:spMk id="2" creationId="{8CDD727E-EC0F-4353-A0FB-539CAC62C5A6}"/>
          </ac:spMkLst>
        </pc:spChg>
        <pc:spChg chg="mod">
          <ac:chgData name="abhirao317@gmail.com" userId="928adc6df79638d8" providerId="LiveId" clId="{18C463D9-FA3C-4EE4-B101-32E3ACA7E56C}" dt="2022-03-20T07:53:54.931" v="5457" actId="14100"/>
          <ac:spMkLst>
            <pc:docMk/>
            <pc:sldMk cId="185007430" sldId="385"/>
            <ac:spMk id="4" creationId="{D1AF0401-D1A4-40CD-9584-0D333BA57D11}"/>
          </ac:spMkLst>
        </pc:spChg>
        <pc:picChg chg="add mod">
          <ac:chgData name="abhirao317@gmail.com" userId="928adc6df79638d8" providerId="LiveId" clId="{18C463D9-FA3C-4EE4-B101-32E3ACA7E56C}" dt="2022-03-20T07:50:10.861" v="5307" actId="14100"/>
          <ac:picMkLst>
            <pc:docMk/>
            <pc:sldMk cId="185007430" sldId="385"/>
            <ac:picMk id="9" creationId="{A64B74D0-E35A-48B0-A32A-6C501C53D860}"/>
          </ac:picMkLst>
        </pc:picChg>
      </pc:sldChg>
      <pc:sldChg chg="addSp modSp new mod">
        <pc:chgData name="abhirao317@gmail.com" userId="928adc6df79638d8" providerId="LiveId" clId="{18C463D9-FA3C-4EE4-B101-32E3ACA7E56C}" dt="2022-03-20T08:05:40.107" v="5735" actId="20577"/>
        <pc:sldMkLst>
          <pc:docMk/>
          <pc:sldMk cId="3840125834" sldId="386"/>
        </pc:sldMkLst>
        <pc:spChg chg="mod">
          <ac:chgData name="abhirao317@gmail.com" userId="928adc6df79638d8" providerId="LiveId" clId="{18C463D9-FA3C-4EE4-B101-32E3ACA7E56C}" dt="2022-03-20T08:01:44.365" v="5475" actId="12"/>
          <ac:spMkLst>
            <pc:docMk/>
            <pc:sldMk cId="3840125834" sldId="386"/>
            <ac:spMk id="2" creationId="{89BC3EBC-A4D3-4E86-A1E7-FD4C284B8170}"/>
          </ac:spMkLst>
        </pc:spChg>
        <pc:spChg chg="mod">
          <ac:chgData name="abhirao317@gmail.com" userId="928adc6df79638d8" providerId="LiveId" clId="{18C463D9-FA3C-4EE4-B101-32E3ACA7E56C}" dt="2022-03-20T08:05:40.107" v="5735" actId="20577"/>
          <ac:spMkLst>
            <pc:docMk/>
            <pc:sldMk cId="3840125834" sldId="386"/>
            <ac:spMk id="4" creationId="{C678C8FD-90E3-458B-96FD-795486CB466C}"/>
          </ac:spMkLst>
        </pc:spChg>
        <pc:picChg chg="add mod">
          <ac:chgData name="abhirao317@gmail.com" userId="928adc6df79638d8" providerId="LiveId" clId="{18C463D9-FA3C-4EE4-B101-32E3ACA7E56C}" dt="2022-03-20T08:01:29.004" v="5471" actId="1076"/>
          <ac:picMkLst>
            <pc:docMk/>
            <pc:sldMk cId="3840125834" sldId="386"/>
            <ac:picMk id="9" creationId="{9713BEDC-B8FC-40E9-A2F9-7B705ED84B12}"/>
          </ac:picMkLst>
        </pc:picChg>
      </pc:sldChg>
      <pc:sldChg chg="addSp delSp modSp new mod modClrScheme chgLayout">
        <pc:chgData name="abhirao317@gmail.com" userId="928adc6df79638d8" providerId="LiveId" clId="{18C463D9-FA3C-4EE4-B101-32E3ACA7E56C}" dt="2022-03-20T08:10:59.377" v="5890" actId="20577"/>
        <pc:sldMkLst>
          <pc:docMk/>
          <pc:sldMk cId="2004018288" sldId="387"/>
        </pc:sldMkLst>
        <pc:spChg chg="del mod ord">
          <ac:chgData name="abhirao317@gmail.com" userId="928adc6df79638d8" providerId="LiveId" clId="{18C463D9-FA3C-4EE4-B101-32E3ACA7E56C}" dt="2022-03-20T08:05:52.641" v="5737" actId="700"/>
          <ac:spMkLst>
            <pc:docMk/>
            <pc:sldMk cId="2004018288" sldId="387"/>
            <ac:spMk id="2" creationId="{3AF40DFC-AE93-4BBC-8019-5D5DD3D0DCC1}"/>
          </ac:spMkLst>
        </pc:spChg>
        <pc:spChg chg="del mod ord">
          <ac:chgData name="abhirao317@gmail.com" userId="928adc6df79638d8" providerId="LiveId" clId="{18C463D9-FA3C-4EE4-B101-32E3ACA7E56C}" dt="2022-03-20T08:05:52.641" v="5737" actId="700"/>
          <ac:spMkLst>
            <pc:docMk/>
            <pc:sldMk cId="2004018288" sldId="387"/>
            <ac:spMk id="3" creationId="{CD5D7726-FAD9-47C2-B252-25C4738A30E0}"/>
          </ac:spMkLst>
        </pc:spChg>
        <pc:spChg chg="mod ord">
          <ac:chgData name="abhirao317@gmail.com" userId="928adc6df79638d8" providerId="LiveId" clId="{18C463D9-FA3C-4EE4-B101-32E3ACA7E56C}" dt="2022-03-20T08:05:52.641" v="5737" actId="700"/>
          <ac:spMkLst>
            <pc:docMk/>
            <pc:sldMk cId="2004018288" sldId="387"/>
            <ac:spMk id="4" creationId="{7DCB6192-5584-45B5-A8FD-D333E25E14A9}"/>
          </ac:spMkLst>
        </pc:spChg>
        <pc:spChg chg="mod ord">
          <ac:chgData name="abhirao317@gmail.com" userId="928adc6df79638d8" providerId="LiveId" clId="{18C463D9-FA3C-4EE4-B101-32E3ACA7E56C}" dt="2022-03-20T08:05:52.641" v="5737" actId="700"/>
          <ac:spMkLst>
            <pc:docMk/>
            <pc:sldMk cId="2004018288" sldId="387"/>
            <ac:spMk id="5" creationId="{6D98EACB-E8A0-484D-8AF2-F0857853534C}"/>
          </ac:spMkLst>
        </pc:spChg>
        <pc:spChg chg="mod ord">
          <ac:chgData name="abhirao317@gmail.com" userId="928adc6df79638d8" providerId="LiveId" clId="{18C463D9-FA3C-4EE4-B101-32E3ACA7E56C}" dt="2022-03-20T08:05:52.641" v="5737" actId="700"/>
          <ac:spMkLst>
            <pc:docMk/>
            <pc:sldMk cId="2004018288" sldId="387"/>
            <ac:spMk id="6" creationId="{452F9762-7814-4D92-B828-0AF8EE5EF9CC}"/>
          </ac:spMkLst>
        </pc:spChg>
        <pc:spChg chg="add mod ord">
          <ac:chgData name="abhirao317@gmail.com" userId="928adc6df79638d8" providerId="LiveId" clId="{18C463D9-FA3C-4EE4-B101-32E3ACA7E56C}" dt="2022-03-20T08:08:11.430" v="5750" actId="12"/>
          <ac:spMkLst>
            <pc:docMk/>
            <pc:sldMk cId="2004018288" sldId="387"/>
            <ac:spMk id="7" creationId="{B52E69AC-576E-44F5-B6E1-ECAEB44EFFF7}"/>
          </ac:spMkLst>
        </pc:spChg>
        <pc:spChg chg="add mod ord">
          <ac:chgData name="abhirao317@gmail.com" userId="928adc6df79638d8" providerId="LiveId" clId="{18C463D9-FA3C-4EE4-B101-32E3ACA7E56C}" dt="2022-03-20T08:05:52.641" v="5737" actId="700"/>
          <ac:spMkLst>
            <pc:docMk/>
            <pc:sldMk cId="2004018288" sldId="387"/>
            <ac:spMk id="8" creationId="{B5EC6A3E-7A45-49D3-B75E-682CB23716CA}"/>
          </ac:spMkLst>
        </pc:spChg>
        <pc:spChg chg="add mod ord">
          <ac:chgData name="abhirao317@gmail.com" userId="928adc6df79638d8" providerId="LiveId" clId="{18C463D9-FA3C-4EE4-B101-32E3ACA7E56C}" dt="2022-03-20T08:10:59.377" v="5890" actId="20577"/>
          <ac:spMkLst>
            <pc:docMk/>
            <pc:sldMk cId="2004018288" sldId="387"/>
            <ac:spMk id="9" creationId="{FB1CB432-B9D3-4B90-A71B-ADDFB2D82604}"/>
          </ac:spMkLst>
        </pc:spChg>
        <pc:picChg chg="add mod">
          <ac:chgData name="abhirao317@gmail.com" userId="928adc6df79638d8" providerId="LiveId" clId="{18C463D9-FA3C-4EE4-B101-32E3ACA7E56C}" dt="2022-03-20T08:07:51.411" v="5746" actId="14100"/>
          <ac:picMkLst>
            <pc:docMk/>
            <pc:sldMk cId="2004018288" sldId="387"/>
            <ac:picMk id="11" creationId="{65CD2799-0127-482C-A5B9-29CD22282F26}"/>
          </ac:picMkLst>
        </pc:picChg>
      </pc:sldChg>
      <pc:sldChg chg="addSp delSp modSp new mod">
        <pc:chgData name="abhirao317@gmail.com" userId="928adc6df79638d8" providerId="LiveId" clId="{18C463D9-FA3C-4EE4-B101-32E3ACA7E56C}" dt="2022-03-27T14:08:18.111" v="9441" actId="207"/>
        <pc:sldMkLst>
          <pc:docMk/>
          <pc:sldMk cId="165267730" sldId="388"/>
        </pc:sldMkLst>
        <pc:spChg chg="add del mod">
          <ac:chgData name="abhirao317@gmail.com" userId="928adc6df79638d8" providerId="LiveId" clId="{18C463D9-FA3C-4EE4-B101-32E3ACA7E56C}" dt="2022-03-20T08:13:54.438" v="5901" actId="1076"/>
          <ac:spMkLst>
            <pc:docMk/>
            <pc:sldMk cId="165267730" sldId="388"/>
            <ac:spMk id="2" creationId="{F2A0C87A-1455-4B16-A94D-FE0CB670501F}"/>
          </ac:spMkLst>
        </pc:spChg>
        <pc:spChg chg="mod">
          <ac:chgData name="abhirao317@gmail.com" userId="928adc6df79638d8" providerId="LiveId" clId="{18C463D9-FA3C-4EE4-B101-32E3ACA7E56C}" dt="2022-03-27T14:08:18.111" v="9441" actId="207"/>
          <ac:spMkLst>
            <pc:docMk/>
            <pc:sldMk cId="165267730" sldId="388"/>
            <ac:spMk id="4" creationId="{D7526525-BDFE-43E5-9ECC-62D3A6607B55}"/>
          </ac:spMkLst>
        </pc:spChg>
        <pc:spChg chg="add del mod">
          <ac:chgData name="abhirao317@gmail.com" userId="928adc6df79638d8" providerId="LiveId" clId="{18C463D9-FA3C-4EE4-B101-32E3ACA7E56C}" dt="2022-03-20T08:12:48.084" v="5893"/>
          <ac:spMkLst>
            <pc:docMk/>
            <pc:sldMk cId="165267730" sldId="388"/>
            <ac:spMk id="8" creationId="{2F92B1D0-DA59-4DE2-9CAB-6DB6BE0CFCB2}"/>
          </ac:spMkLst>
        </pc:spChg>
        <pc:picChg chg="add mod">
          <ac:chgData name="abhirao317@gmail.com" userId="928adc6df79638d8" providerId="LiveId" clId="{18C463D9-FA3C-4EE4-B101-32E3ACA7E56C}" dt="2022-03-20T08:14:39.533" v="5905" actId="1076"/>
          <ac:picMkLst>
            <pc:docMk/>
            <pc:sldMk cId="165267730" sldId="388"/>
            <ac:picMk id="10" creationId="{97F9A69B-C38D-46F8-957F-9CF8D72977CD}"/>
          </ac:picMkLst>
        </pc:picChg>
      </pc:sldChg>
      <pc:sldChg chg="addSp delSp modSp new mod modClrScheme chgLayout">
        <pc:chgData name="abhirao317@gmail.com" userId="928adc6df79638d8" providerId="LiveId" clId="{18C463D9-FA3C-4EE4-B101-32E3ACA7E56C}" dt="2022-03-27T14:08:39.089" v="9444" actId="207"/>
        <pc:sldMkLst>
          <pc:docMk/>
          <pc:sldMk cId="4077024750" sldId="389"/>
        </pc:sldMkLst>
        <pc:spChg chg="mod ord">
          <ac:chgData name="abhirao317@gmail.com" userId="928adc6df79638d8" providerId="LiveId" clId="{18C463D9-FA3C-4EE4-B101-32E3ACA7E56C}" dt="2022-03-27T10:50:11.547" v="6785" actId="1076"/>
          <ac:spMkLst>
            <pc:docMk/>
            <pc:sldMk cId="4077024750" sldId="389"/>
            <ac:spMk id="2" creationId="{53DD15BE-3A27-4CC4-B93C-FA72EEFD4444}"/>
          </ac:spMkLst>
        </pc:spChg>
        <pc:spChg chg="mod ord">
          <ac:chgData name="abhirao317@gmail.com" userId="928adc6df79638d8" providerId="LiveId" clId="{18C463D9-FA3C-4EE4-B101-32E3ACA7E56C}" dt="2022-03-27T10:51:31.264" v="6791" actId="207"/>
          <ac:spMkLst>
            <pc:docMk/>
            <pc:sldMk cId="4077024750" sldId="389"/>
            <ac:spMk id="3" creationId="{61FB2A85-1D2E-40CA-BCE4-37615EF828DF}"/>
          </ac:spMkLst>
        </pc:spChg>
        <pc:spChg chg="mod ord">
          <ac:chgData name="abhirao317@gmail.com" userId="928adc6df79638d8" providerId="LiveId" clId="{18C463D9-FA3C-4EE4-B101-32E3ACA7E56C}" dt="2022-03-24T15:58:11.495" v="6722" actId="700"/>
          <ac:spMkLst>
            <pc:docMk/>
            <pc:sldMk cId="4077024750" sldId="389"/>
            <ac:spMk id="4" creationId="{2FF44B50-C249-4B26-B4A4-FC11F333C24E}"/>
          </ac:spMkLst>
        </pc:spChg>
        <pc:spChg chg="del mod ord">
          <ac:chgData name="abhirao317@gmail.com" userId="928adc6df79638d8" providerId="LiveId" clId="{18C463D9-FA3C-4EE4-B101-32E3ACA7E56C}" dt="2022-03-27T10:47:45.397" v="6762" actId="21"/>
          <ac:spMkLst>
            <pc:docMk/>
            <pc:sldMk cId="4077024750" sldId="389"/>
            <ac:spMk id="5" creationId="{9F21A8E4-A40E-49D5-B0AA-B0359980580C}"/>
          </ac:spMkLst>
        </pc:spChg>
        <pc:spChg chg="mod ord">
          <ac:chgData name="abhirao317@gmail.com" userId="928adc6df79638d8" providerId="LiveId" clId="{18C463D9-FA3C-4EE4-B101-32E3ACA7E56C}" dt="2022-03-24T15:58:11.495" v="6722" actId="700"/>
          <ac:spMkLst>
            <pc:docMk/>
            <pc:sldMk cId="4077024750" sldId="389"/>
            <ac:spMk id="6" creationId="{C9BFDC53-F111-4749-860D-042554CF67EC}"/>
          </ac:spMkLst>
        </pc:spChg>
        <pc:spChg chg="mod ord">
          <ac:chgData name="abhirao317@gmail.com" userId="928adc6df79638d8" providerId="LiveId" clId="{18C463D9-FA3C-4EE4-B101-32E3ACA7E56C}" dt="2022-03-24T15:58:11.495" v="6722" actId="700"/>
          <ac:spMkLst>
            <pc:docMk/>
            <pc:sldMk cId="4077024750" sldId="389"/>
            <ac:spMk id="7" creationId="{5194EBE0-4C41-4BC6-B04E-6C53C54D2143}"/>
          </ac:spMkLst>
        </pc:spChg>
        <pc:spChg chg="add del mod">
          <ac:chgData name="abhirao317@gmail.com" userId="928adc6df79638d8" providerId="LiveId" clId="{18C463D9-FA3C-4EE4-B101-32E3ACA7E56C}" dt="2022-03-24T12:34:34.560" v="6544" actId="47"/>
          <ac:spMkLst>
            <pc:docMk/>
            <pc:sldMk cId="4077024750" sldId="389"/>
            <ac:spMk id="8" creationId="{47E14110-18BA-4169-B694-65F1DC5AF538}"/>
          </ac:spMkLst>
        </pc:spChg>
        <pc:spChg chg="add del mod">
          <ac:chgData name="abhirao317@gmail.com" userId="928adc6df79638d8" providerId="LiveId" clId="{18C463D9-FA3C-4EE4-B101-32E3ACA7E56C}" dt="2022-03-27T10:52:06.843" v="6795" actId="1076"/>
          <ac:spMkLst>
            <pc:docMk/>
            <pc:sldMk cId="4077024750" sldId="389"/>
            <ac:spMk id="10" creationId="{BB633BEE-504F-4C8D-AE31-3C463B62EAB1}"/>
          </ac:spMkLst>
        </pc:spChg>
        <pc:spChg chg="add mod">
          <ac:chgData name="abhirao317@gmail.com" userId="928adc6df79638d8" providerId="LiveId" clId="{18C463D9-FA3C-4EE4-B101-32E3ACA7E56C}" dt="2022-03-27T14:08:39.089" v="9444" actId="207"/>
          <ac:spMkLst>
            <pc:docMk/>
            <pc:sldMk cId="4077024750" sldId="389"/>
            <ac:spMk id="12" creationId="{B7334E0E-8CA9-45CB-B755-38C701332A3B}"/>
          </ac:spMkLst>
        </pc:spChg>
        <pc:picChg chg="add mod">
          <ac:chgData name="abhirao317@gmail.com" userId="928adc6df79638d8" providerId="LiveId" clId="{18C463D9-FA3C-4EE4-B101-32E3ACA7E56C}" dt="2022-03-27T10:50:15.362" v="6786" actId="1076"/>
          <ac:picMkLst>
            <pc:docMk/>
            <pc:sldMk cId="4077024750" sldId="389"/>
            <ac:picMk id="9" creationId="{63449230-5876-4185-9915-17405D349A8D}"/>
          </ac:picMkLst>
        </pc:picChg>
        <pc:picChg chg="add mod">
          <ac:chgData name="abhirao317@gmail.com" userId="928adc6df79638d8" providerId="LiveId" clId="{18C463D9-FA3C-4EE4-B101-32E3ACA7E56C}" dt="2022-03-27T10:50:18.894" v="6787" actId="1076"/>
          <ac:picMkLst>
            <pc:docMk/>
            <pc:sldMk cId="4077024750" sldId="389"/>
            <ac:picMk id="11" creationId="{4185EB79-18D6-4AD8-B042-6BFB5D2921FC}"/>
          </ac:picMkLst>
        </pc:picChg>
      </pc:sldChg>
      <pc:sldChg chg="addSp delSp modSp new mod chgLayout">
        <pc:chgData name="abhirao317@gmail.com" userId="928adc6df79638d8" providerId="LiveId" clId="{18C463D9-FA3C-4EE4-B101-32E3ACA7E56C}" dt="2022-03-27T14:09:17.847" v="9454" actId="20577"/>
        <pc:sldMkLst>
          <pc:docMk/>
          <pc:sldMk cId="1442370219" sldId="390"/>
        </pc:sldMkLst>
        <pc:spChg chg="del">
          <ac:chgData name="abhirao317@gmail.com" userId="928adc6df79638d8" providerId="LiveId" clId="{18C463D9-FA3C-4EE4-B101-32E3ACA7E56C}" dt="2022-03-27T10:54:44.437" v="6798" actId="700"/>
          <ac:spMkLst>
            <pc:docMk/>
            <pc:sldMk cId="1442370219" sldId="390"/>
            <ac:spMk id="2" creationId="{1EDD2D63-1B36-45FB-8F28-C17676B29407}"/>
          </ac:spMkLst>
        </pc:spChg>
        <pc:spChg chg="del">
          <ac:chgData name="abhirao317@gmail.com" userId="928adc6df79638d8" providerId="LiveId" clId="{18C463D9-FA3C-4EE4-B101-32E3ACA7E56C}" dt="2022-03-27T10:54:44.437" v="6798" actId="700"/>
          <ac:spMkLst>
            <pc:docMk/>
            <pc:sldMk cId="1442370219" sldId="390"/>
            <ac:spMk id="3" creationId="{FA2DCF8D-256D-4CF1-8EFA-80972D62623E}"/>
          </ac:spMkLst>
        </pc:spChg>
        <pc:spChg chg="del">
          <ac:chgData name="abhirao317@gmail.com" userId="928adc6df79638d8" providerId="LiveId" clId="{18C463D9-FA3C-4EE4-B101-32E3ACA7E56C}" dt="2022-03-27T10:54:44.437" v="6798" actId="700"/>
          <ac:spMkLst>
            <pc:docMk/>
            <pc:sldMk cId="1442370219" sldId="390"/>
            <ac:spMk id="4" creationId="{BAE99867-9811-4A15-8D40-2084843357B8}"/>
          </ac:spMkLst>
        </pc:spChg>
        <pc:spChg chg="mod ord">
          <ac:chgData name="abhirao317@gmail.com" userId="928adc6df79638d8" providerId="LiveId" clId="{18C463D9-FA3C-4EE4-B101-32E3ACA7E56C}" dt="2022-03-27T10:54:44.437" v="6798" actId="700"/>
          <ac:spMkLst>
            <pc:docMk/>
            <pc:sldMk cId="1442370219" sldId="390"/>
            <ac:spMk id="5" creationId="{2C4FD225-681A-434F-9207-336E54D29A02}"/>
          </ac:spMkLst>
        </pc:spChg>
        <pc:spChg chg="mod ord">
          <ac:chgData name="abhirao317@gmail.com" userId="928adc6df79638d8" providerId="LiveId" clId="{18C463D9-FA3C-4EE4-B101-32E3ACA7E56C}" dt="2022-03-27T10:54:44.437" v="6798" actId="700"/>
          <ac:spMkLst>
            <pc:docMk/>
            <pc:sldMk cId="1442370219" sldId="390"/>
            <ac:spMk id="6" creationId="{C14744A8-9F15-4C00-8215-02AE9ECC4FFB}"/>
          </ac:spMkLst>
        </pc:spChg>
        <pc:spChg chg="mod ord">
          <ac:chgData name="abhirao317@gmail.com" userId="928adc6df79638d8" providerId="LiveId" clId="{18C463D9-FA3C-4EE4-B101-32E3ACA7E56C}" dt="2022-03-27T10:54:44.437" v="6798" actId="700"/>
          <ac:spMkLst>
            <pc:docMk/>
            <pc:sldMk cId="1442370219" sldId="390"/>
            <ac:spMk id="7" creationId="{7989FD7B-FB09-435D-BE7E-61D1D870085A}"/>
          </ac:spMkLst>
        </pc:spChg>
        <pc:spChg chg="add mod ord">
          <ac:chgData name="abhirao317@gmail.com" userId="928adc6df79638d8" providerId="LiveId" clId="{18C463D9-FA3C-4EE4-B101-32E3ACA7E56C}" dt="2022-03-27T11:00:57.531" v="6869" actId="1076"/>
          <ac:spMkLst>
            <pc:docMk/>
            <pc:sldMk cId="1442370219" sldId="390"/>
            <ac:spMk id="10" creationId="{D17F5605-B24F-4620-83B6-53AC94264BBA}"/>
          </ac:spMkLst>
        </pc:spChg>
        <pc:spChg chg="add mod ord">
          <ac:chgData name="abhirao317@gmail.com" userId="928adc6df79638d8" providerId="LiveId" clId="{18C463D9-FA3C-4EE4-B101-32E3ACA7E56C}" dt="2022-03-27T10:54:44.437" v="6798" actId="700"/>
          <ac:spMkLst>
            <pc:docMk/>
            <pc:sldMk cId="1442370219" sldId="390"/>
            <ac:spMk id="11" creationId="{1A6A199E-85AC-4060-9ADF-F7F44751B20A}"/>
          </ac:spMkLst>
        </pc:spChg>
        <pc:spChg chg="add mod ord">
          <ac:chgData name="abhirao317@gmail.com" userId="928adc6df79638d8" providerId="LiveId" clId="{18C463D9-FA3C-4EE4-B101-32E3ACA7E56C}" dt="2022-03-27T14:09:17.847" v="9454" actId="20577"/>
          <ac:spMkLst>
            <pc:docMk/>
            <pc:sldMk cId="1442370219" sldId="390"/>
            <ac:spMk id="12" creationId="{A4FA727B-322C-4984-B5D9-F84B9D7FC64C}"/>
          </ac:spMkLst>
        </pc:spChg>
        <pc:picChg chg="add mod">
          <ac:chgData name="abhirao317@gmail.com" userId="928adc6df79638d8" providerId="LiveId" clId="{18C463D9-FA3C-4EE4-B101-32E3ACA7E56C}" dt="2022-03-27T10:55:07.839" v="6805" actId="1076"/>
          <ac:picMkLst>
            <pc:docMk/>
            <pc:sldMk cId="1442370219" sldId="390"/>
            <ac:picMk id="9" creationId="{2F1BAA7A-6BE3-48C1-BCE6-2C3FCAD33983}"/>
          </ac:picMkLst>
        </pc:picChg>
      </pc:sldChg>
      <pc:sldChg chg="new del">
        <pc:chgData name="abhirao317@gmail.com" userId="928adc6df79638d8" providerId="LiveId" clId="{18C463D9-FA3C-4EE4-B101-32E3ACA7E56C}" dt="2022-03-24T12:08:58.273" v="6017" actId="2696"/>
        <pc:sldMkLst>
          <pc:docMk/>
          <pc:sldMk cId="87059348" sldId="391"/>
        </pc:sldMkLst>
      </pc:sldChg>
      <pc:sldChg chg="addSp modSp new mod">
        <pc:chgData name="abhirao317@gmail.com" userId="928adc6df79638d8" providerId="LiveId" clId="{18C463D9-FA3C-4EE4-B101-32E3ACA7E56C}" dt="2022-03-24T15:39:44.692" v="6559" actId="12"/>
        <pc:sldMkLst>
          <pc:docMk/>
          <pc:sldMk cId="2631535730" sldId="391"/>
        </pc:sldMkLst>
        <pc:spChg chg="mod">
          <ac:chgData name="abhirao317@gmail.com" userId="928adc6df79638d8" providerId="LiveId" clId="{18C463D9-FA3C-4EE4-B101-32E3ACA7E56C}" dt="2022-03-24T15:39:44.692" v="6559" actId="12"/>
          <ac:spMkLst>
            <pc:docMk/>
            <pc:sldMk cId="2631535730" sldId="391"/>
            <ac:spMk id="2" creationId="{20EAF269-1CB9-415F-A78D-FC50194F28D5}"/>
          </ac:spMkLst>
        </pc:spChg>
        <pc:spChg chg="mod">
          <ac:chgData name="abhirao317@gmail.com" userId="928adc6df79638d8" providerId="LiveId" clId="{18C463D9-FA3C-4EE4-B101-32E3ACA7E56C}" dt="2022-03-24T12:26:55.413" v="6237" actId="207"/>
          <ac:spMkLst>
            <pc:docMk/>
            <pc:sldMk cId="2631535730" sldId="391"/>
            <ac:spMk id="4" creationId="{ABF32395-3CCF-43CD-AFF5-6EE8E930D0EE}"/>
          </ac:spMkLst>
        </pc:spChg>
        <pc:picChg chg="add mod">
          <ac:chgData name="abhirao317@gmail.com" userId="928adc6df79638d8" providerId="LiveId" clId="{18C463D9-FA3C-4EE4-B101-32E3ACA7E56C}" dt="2022-03-24T12:26:59.309" v="6238" actId="1076"/>
          <ac:picMkLst>
            <pc:docMk/>
            <pc:sldMk cId="2631535730" sldId="391"/>
            <ac:picMk id="9" creationId="{B2FB457F-C090-42BD-AE9B-D6EE8D109873}"/>
          </ac:picMkLst>
        </pc:picChg>
      </pc:sldChg>
      <pc:sldChg chg="addSp modSp new add del mod">
        <pc:chgData name="abhirao317@gmail.com" userId="928adc6df79638d8" providerId="LiveId" clId="{18C463D9-FA3C-4EE4-B101-32E3ACA7E56C}" dt="2022-03-24T12:29:20.099" v="6314" actId="14100"/>
        <pc:sldMkLst>
          <pc:docMk/>
          <pc:sldMk cId="3114161125" sldId="392"/>
        </pc:sldMkLst>
        <pc:spChg chg="mod">
          <ac:chgData name="abhirao317@gmail.com" userId="928adc6df79638d8" providerId="LiveId" clId="{18C463D9-FA3C-4EE4-B101-32E3ACA7E56C}" dt="2022-03-24T12:26:21.722" v="6231" actId="1076"/>
          <ac:spMkLst>
            <pc:docMk/>
            <pc:sldMk cId="3114161125" sldId="392"/>
            <ac:spMk id="2" creationId="{FBBB5C16-ED97-4A36-B256-911CCCDD4196}"/>
          </ac:spMkLst>
        </pc:spChg>
        <pc:spChg chg="mod">
          <ac:chgData name="abhirao317@gmail.com" userId="928adc6df79638d8" providerId="LiveId" clId="{18C463D9-FA3C-4EE4-B101-32E3ACA7E56C}" dt="2022-03-24T12:29:20.099" v="6314" actId="14100"/>
          <ac:spMkLst>
            <pc:docMk/>
            <pc:sldMk cId="3114161125" sldId="392"/>
            <ac:spMk id="4" creationId="{07EA7CDE-F662-484E-94B5-4F2D4854EF36}"/>
          </ac:spMkLst>
        </pc:spChg>
        <pc:picChg chg="add mod">
          <ac:chgData name="abhirao317@gmail.com" userId="928adc6df79638d8" providerId="LiveId" clId="{18C463D9-FA3C-4EE4-B101-32E3ACA7E56C}" dt="2022-03-24T12:27:55.964" v="6245" actId="14100"/>
          <ac:picMkLst>
            <pc:docMk/>
            <pc:sldMk cId="3114161125" sldId="392"/>
            <ac:picMk id="9" creationId="{B3CF6966-A244-4FD5-9FDD-5FAEFFCA8070}"/>
          </ac:picMkLst>
        </pc:picChg>
      </pc:sldChg>
      <pc:sldChg chg="addSp delSp modSp new mod">
        <pc:chgData name="abhirao317@gmail.com" userId="928adc6df79638d8" providerId="LiveId" clId="{18C463D9-FA3C-4EE4-B101-32E3ACA7E56C}" dt="2022-03-27T10:48:43.440" v="6770" actId="5793"/>
        <pc:sldMkLst>
          <pc:docMk/>
          <pc:sldMk cId="216002445" sldId="393"/>
        </pc:sldMkLst>
        <pc:spChg chg="mod">
          <ac:chgData name="abhirao317@gmail.com" userId="928adc6df79638d8" providerId="LiveId" clId="{18C463D9-FA3C-4EE4-B101-32E3ACA7E56C}" dt="2022-03-24T15:50:31.698" v="6668" actId="20577"/>
          <ac:spMkLst>
            <pc:docMk/>
            <pc:sldMk cId="216002445" sldId="393"/>
            <ac:spMk id="2" creationId="{83A54F85-EBE9-4B24-8D76-58C01140677C}"/>
          </ac:spMkLst>
        </pc:spChg>
        <pc:spChg chg="mod">
          <ac:chgData name="abhirao317@gmail.com" userId="928adc6df79638d8" providerId="LiveId" clId="{18C463D9-FA3C-4EE4-B101-32E3ACA7E56C}" dt="2022-03-27T10:48:43.440" v="6770" actId="5793"/>
          <ac:spMkLst>
            <pc:docMk/>
            <pc:sldMk cId="216002445" sldId="393"/>
            <ac:spMk id="3" creationId="{21B3D3F8-2064-41F5-BFD9-F87F04B4E5E7}"/>
          </ac:spMkLst>
        </pc:spChg>
        <pc:spChg chg="del">
          <ac:chgData name="abhirao317@gmail.com" userId="928adc6df79638d8" providerId="LiveId" clId="{18C463D9-FA3C-4EE4-B101-32E3ACA7E56C}" dt="2022-03-24T15:51:53.106" v="6677" actId="21"/>
          <ac:spMkLst>
            <pc:docMk/>
            <pc:sldMk cId="216002445" sldId="393"/>
            <ac:spMk id="6" creationId="{25748621-99C7-46D9-B63D-B5775C46CB46}"/>
          </ac:spMkLst>
        </pc:spChg>
        <pc:picChg chg="add mod">
          <ac:chgData name="abhirao317@gmail.com" userId="928adc6df79638d8" providerId="LiveId" clId="{18C463D9-FA3C-4EE4-B101-32E3ACA7E56C}" dt="2022-03-24T15:48:18.077" v="6582" actId="1076"/>
          <ac:picMkLst>
            <pc:docMk/>
            <pc:sldMk cId="216002445" sldId="393"/>
            <ac:picMk id="9" creationId="{D950B039-0E68-47E6-BE86-803AD1D2C289}"/>
          </ac:picMkLst>
        </pc:picChg>
        <pc:picChg chg="add mod">
          <ac:chgData name="abhirao317@gmail.com" userId="928adc6df79638d8" providerId="LiveId" clId="{18C463D9-FA3C-4EE4-B101-32E3ACA7E56C}" dt="2022-03-24T15:47:45.682" v="6578" actId="14100"/>
          <ac:picMkLst>
            <pc:docMk/>
            <pc:sldMk cId="216002445" sldId="393"/>
            <ac:picMk id="11" creationId="{E317C299-9276-43FA-ACBE-F7100C3C3DB8}"/>
          </ac:picMkLst>
        </pc:picChg>
      </pc:sldChg>
      <pc:sldChg chg="addSp modSp new mod">
        <pc:chgData name="abhirao317@gmail.com" userId="928adc6df79638d8" providerId="LiveId" clId="{18C463D9-FA3C-4EE4-B101-32E3ACA7E56C}" dt="2022-03-27T11:11:20.638" v="7185" actId="5793"/>
        <pc:sldMkLst>
          <pc:docMk/>
          <pc:sldMk cId="570251038" sldId="394"/>
        </pc:sldMkLst>
        <pc:spChg chg="mod">
          <ac:chgData name="abhirao317@gmail.com" userId="928adc6df79638d8" providerId="LiveId" clId="{18C463D9-FA3C-4EE4-B101-32E3ACA7E56C}" dt="2022-03-27T11:06:32.234" v="7125" actId="12"/>
          <ac:spMkLst>
            <pc:docMk/>
            <pc:sldMk cId="570251038" sldId="394"/>
            <ac:spMk id="2" creationId="{67296D41-A84A-48D3-A7B4-756FBA01CE93}"/>
          </ac:spMkLst>
        </pc:spChg>
        <pc:spChg chg="mod">
          <ac:chgData name="abhirao317@gmail.com" userId="928adc6df79638d8" providerId="LiveId" clId="{18C463D9-FA3C-4EE4-B101-32E3ACA7E56C}" dt="2022-03-27T11:11:20.638" v="7185" actId="5793"/>
          <ac:spMkLst>
            <pc:docMk/>
            <pc:sldMk cId="570251038" sldId="394"/>
            <ac:spMk id="4" creationId="{9A08BD1F-AE0A-44F5-8937-B447F3FDDC4A}"/>
          </ac:spMkLst>
        </pc:spChg>
        <pc:picChg chg="add mod">
          <ac:chgData name="abhirao317@gmail.com" userId="928adc6df79638d8" providerId="LiveId" clId="{18C463D9-FA3C-4EE4-B101-32E3ACA7E56C}" dt="2022-03-27T11:02:51.676" v="6915" actId="14100"/>
          <ac:picMkLst>
            <pc:docMk/>
            <pc:sldMk cId="570251038" sldId="394"/>
            <ac:picMk id="9" creationId="{E1DBC461-C4A6-4EE9-B243-D87F603D617C}"/>
          </ac:picMkLst>
        </pc:picChg>
      </pc:sldChg>
      <pc:sldChg chg="addSp modSp new mod">
        <pc:chgData name="abhirao317@gmail.com" userId="928adc6df79638d8" providerId="LiveId" clId="{18C463D9-FA3C-4EE4-B101-32E3ACA7E56C}" dt="2022-03-27T14:09:37.389" v="9456" actId="207"/>
        <pc:sldMkLst>
          <pc:docMk/>
          <pc:sldMk cId="4090359922" sldId="395"/>
        </pc:sldMkLst>
        <pc:spChg chg="mod">
          <ac:chgData name="abhirao317@gmail.com" userId="928adc6df79638d8" providerId="LiveId" clId="{18C463D9-FA3C-4EE4-B101-32E3ACA7E56C}" dt="2022-03-27T11:21:01.139" v="7293" actId="12"/>
          <ac:spMkLst>
            <pc:docMk/>
            <pc:sldMk cId="4090359922" sldId="395"/>
            <ac:spMk id="2" creationId="{227BD432-EB49-4F66-A3B4-806366561F0F}"/>
          </ac:spMkLst>
        </pc:spChg>
        <pc:spChg chg="mod">
          <ac:chgData name="abhirao317@gmail.com" userId="928adc6df79638d8" providerId="LiveId" clId="{18C463D9-FA3C-4EE4-B101-32E3ACA7E56C}" dt="2022-03-27T14:09:37.389" v="9456" actId="207"/>
          <ac:spMkLst>
            <pc:docMk/>
            <pc:sldMk cId="4090359922" sldId="395"/>
            <ac:spMk id="4" creationId="{AA03264B-8DB5-4258-9832-8B638B62D295}"/>
          </ac:spMkLst>
        </pc:spChg>
        <pc:picChg chg="add mod">
          <ac:chgData name="abhirao317@gmail.com" userId="928adc6df79638d8" providerId="LiveId" clId="{18C463D9-FA3C-4EE4-B101-32E3ACA7E56C}" dt="2022-03-27T11:17:12.106" v="7217" actId="14100"/>
          <ac:picMkLst>
            <pc:docMk/>
            <pc:sldMk cId="4090359922" sldId="395"/>
            <ac:picMk id="9" creationId="{570F5913-0C78-4387-961B-E06B00C90077}"/>
          </ac:picMkLst>
        </pc:picChg>
      </pc:sldChg>
      <pc:sldChg chg="addSp delSp modSp new mod">
        <pc:chgData name="abhirao317@gmail.com" userId="928adc6df79638d8" providerId="LiveId" clId="{18C463D9-FA3C-4EE4-B101-32E3ACA7E56C}" dt="2022-03-27T12:12:40.910" v="8280" actId="20577"/>
        <pc:sldMkLst>
          <pc:docMk/>
          <pc:sldMk cId="1220581275" sldId="396"/>
        </pc:sldMkLst>
        <pc:spChg chg="mod">
          <ac:chgData name="abhirao317@gmail.com" userId="928adc6df79638d8" providerId="LiveId" clId="{18C463D9-FA3C-4EE4-B101-32E3ACA7E56C}" dt="2022-03-27T11:49:41.482" v="7882" actId="14100"/>
          <ac:spMkLst>
            <pc:docMk/>
            <pc:sldMk cId="1220581275" sldId="396"/>
            <ac:spMk id="2" creationId="{CF592F13-D5EC-420E-A379-90096D74F39D}"/>
          </ac:spMkLst>
        </pc:spChg>
        <pc:spChg chg="mod">
          <ac:chgData name="abhirao317@gmail.com" userId="928adc6df79638d8" providerId="LiveId" clId="{18C463D9-FA3C-4EE4-B101-32E3ACA7E56C}" dt="2022-03-27T12:12:40.910" v="8280" actId="20577"/>
          <ac:spMkLst>
            <pc:docMk/>
            <pc:sldMk cId="1220581275" sldId="396"/>
            <ac:spMk id="3" creationId="{03B25962-3991-494F-9A93-970BFC014C8F}"/>
          </ac:spMkLst>
        </pc:spChg>
        <pc:spChg chg="mod">
          <ac:chgData name="abhirao317@gmail.com" userId="928adc6df79638d8" providerId="LiveId" clId="{18C463D9-FA3C-4EE4-B101-32E3ACA7E56C}" dt="2022-03-27T11:49:47.997" v="7885" actId="14100"/>
          <ac:spMkLst>
            <pc:docMk/>
            <pc:sldMk cId="1220581275" sldId="396"/>
            <ac:spMk id="4" creationId="{377F8793-776E-4D4D-9C8E-3CE487E07494}"/>
          </ac:spMkLst>
        </pc:spChg>
        <pc:spChg chg="del">
          <ac:chgData name="abhirao317@gmail.com" userId="928adc6df79638d8" providerId="LiveId" clId="{18C463D9-FA3C-4EE4-B101-32E3ACA7E56C}" dt="2022-03-27T12:02:36.765" v="8167" actId="21"/>
          <ac:spMkLst>
            <pc:docMk/>
            <pc:sldMk cId="1220581275" sldId="396"/>
            <ac:spMk id="5" creationId="{424E8E42-3711-4E5E-ABA8-32C72A1D469D}"/>
          </ac:spMkLst>
        </pc:spChg>
        <pc:spChg chg="del">
          <ac:chgData name="abhirao317@gmail.com" userId="928adc6df79638d8" providerId="LiveId" clId="{18C463D9-FA3C-4EE4-B101-32E3ACA7E56C}" dt="2022-03-27T12:02:31.130" v="8166" actId="21"/>
          <ac:spMkLst>
            <pc:docMk/>
            <pc:sldMk cId="1220581275" sldId="396"/>
            <ac:spMk id="6" creationId="{28BA453D-4958-41B5-B98F-C2D677B88D7C}"/>
          </ac:spMkLst>
        </pc:spChg>
        <pc:spChg chg="del">
          <ac:chgData name="abhirao317@gmail.com" userId="928adc6df79638d8" providerId="LiveId" clId="{18C463D9-FA3C-4EE4-B101-32E3ACA7E56C}" dt="2022-03-27T12:02:41.111" v="8168" actId="21"/>
          <ac:spMkLst>
            <pc:docMk/>
            <pc:sldMk cId="1220581275" sldId="396"/>
            <ac:spMk id="7" creationId="{A2316723-EFF7-48D7-B9AC-317B3712170E}"/>
          </ac:spMkLst>
        </pc:spChg>
        <pc:picChg chg="add mod">
          <ac:chgData name="abhirao317@gmail.com" userId="928adc6df79638d8" providerId="LiveId" clId="{18C463D9-FA3C-4EE4-B101-32E3ACA7E56C}" dt="2022-03-27T11:55:07.724" v="7904" actId="14100"/>
          <ac:picMkLst>
            <pc:docMk/>
            <pc:sldMk cId="1220581275" sldId="396"/>
            <ac:picMk id="9" creationId="{A20BD633-0743-4163-BBBC-0312AA267211}"/>
          </ac:picMkLst>
        </pc:picChg>
        <pc:picChg chg="add mod">
          <ac:chgData name="abhirao317@gmail.com" userId="928adc6df79638d8" providerId="LiveId" clId="{18C463D9-FA3C-4EE4-B101-32E3ACA7E56C}" dt="2022-03-27T11:55:04.518" v="7903" actId="1076"/>
          <ac:picMkLst>
            <pc:docMk/>
            <pc:sldMk cId="1220581275" sldId="396"/>
            <ac:picMk id="11" creationId="{5EC1FEEB-25AE-4C35-B8F6-F3AB9695A137}"/>
          </ac:picMkLst>
        </pc:picChg>
      </pc:sldChg>
      <pc:sldChg chg="addSp delSp modSp new mod">
        <pc:chgData name="abhirao317@gmail.com" userId="928adc6df79638d8" providerId="LiveId" clId="{18C463D9-FA3C-4EE4-B101-32E3ACA7E56C}" dt="2022-03-27T12:12:55.964" v="8282" actId="207"/>
        <pc:sldMkLst>
          <pc:docMk/>
          <pc:sldMk cId="3742657300" sldId="397"/>
        </pc:sldMkLst>
        <pc:spChg chg="del">
          <ac:chgData name="abhirao317@gmail.com" userId="928adc6df79638d8" providerId="LiveId" clId="{18C463D9-FA3C-4EE4-B101-32E3ACA7E56C}" dt="2022-03-27T12:08:43.308" v="8174"/>
          <ac:spMkLst>
            <pc:docMk/>
            <pc:sldMk cId="3742657300" sldId="397"/>
            <ac:spMk id="2" creationId="{6FF7DD45-A0F5-4F69-A648-1004E72AC22A}"/>
          </ac:spMkLst>
        </pc:spChg>
        <pc:spChg chg="mod">
          <ac:chgData name="abhirao317@gmail.com" userId="928adc6df79638d8" providerId="LiveId" clId="{18C463D9-FA3C-4EE4-B101-32E3ACA7E56C}" dt="2022-03-27T12:12:55.964" v="8282" actId="207"/>
          <ac:spMkLst>
            <pc:docMk/>
            <pc:sldMk cId="3742657300" sldId="397"/>
            <ac:spMk id="4" creationId="{A1AC0A57-8F45-4C6A-A7C7-103168A04502}"/>
          </ac:spMkLst>
        </pc:spChg>
        <pc:spChg chg="add del mod">
          <ac:chgData name="abhirao317@gmail.com" userId="928adc6df79638d8" providerId="LiveId" clId="{18C463D9-FA3C-4EE4-B101-32E3ACA7E56C}" dt="2022-03-27T12:08:45.346" v="8175" actId="478"/>
          <ac:spMkLst>
            <pc:docMk/>
            <pc:sldMk cId="3742657300" sldId="397"/>
            <ac:spMk id="10" creationId="{DB75ED8D-F5B4-419A-A106-E15B08325F87}"/>
          </ac:spMkLst>
        </pc:spChg>
        <pc:spChg chg="add mod">
          <ac:chgData name="abhirao317@gmail.com" userId="928adc6df79638d8" providerId="LiveId" clId="{18C463D9-FA3C-4EE4-B101-32E3ACA7E56C}" dt="2022-03-27T12:09:32.411" v="8234" actId="20577"/>
          <ac:spMkLst>
            <pc:docMk/>
            <pc:sldMk cId="3742657300" sldId="397"/>
            <ac:spMk id="11" creationId="{E5527DC5-FC75-44CE-B5EA-D2339C74B665}"/>
          </ac:spMkLst>
        </pc:spChg>
        <pc:spChg chg="add mod">
          <ac:chgData name="abhirao317@gmail.com" userId="928adc6df79638d8" providerId="LiveId" clId="{18C463D9-FA3C-4EE4-B101-32E3ACA7E56C}" dt="2022-03-27T12:11:20.830" v="8235"/>
          <ac:spMkLst>
            <pc:docMk/>
            <pc:sldMk cId="3742657300" sldId="397"/>
            <ac:spMk id="12" creationId="{F5858FCE-5378-487E-BE59-3169407D6D2F}"/>
          </ac:spMkLst>
        </pc:spChg>
        <pc:spChg chg="add mod">
          <ac:chgData name="abhirao317@gmail.com" userId="928adc6df79638d8" providerId="LiveId" clId="{18C463D9-FA3C-4EE4-B101-32E3ACA7E56C}" dt="2022-03-27T12:11:20.830" v="8235"/>
          <ac:spMkLst>
            <pc:docMk/>
            <pc:sldMk cId="3742657300" sldId="397"/>
            <ac:spMk id="13" creationId="{58426E9C-308B-40FF-A5D0-4CE6764D4329}"/>
          </ac:spMkLst>
        </pc:spChg>
        <pc:spChg chg="add mod">
          <ac:chgData name="abhirao317@gmail.com" userId="928adc6df79638d8" providerId="LiveId" clId="{18C463D9-FA3C-4EE4-B101-32E3ACA7E56C}" dt="2022-03-27T12:11:22.282" v="8236"/>
          <ac:spMkLst>
            <pc:docMk/>
            <pc:sldMk cId="3742657300" sldId="397"/>
            <ac:spMk id="14" creationId="{B9E552D0-F5EB-4969-8F8B-581F39722B28}"/>
          </ac:spMkLst>
        </pc:spChg>
        <pc:spChg chg="add mod">
          <ac:chgData name="abhirao317@gmail.com" userId="928adc6df79638d8" providerId="LiveId" clId="{18C463D9-FA3C-4EE4-B101-32E3ACA7E56C}" dt="2022-03-27T12:11:22.282" v="8236"/>
          <ac:spMkLst>
            <pc:docMk/>
            <pc:sldMk cId="3742657300" sldId="397"/>
            <ac:spMk id="15" creationId="{A6247234-5EFB-4EC7-8997-4484BA57268A}"/>
          </ac:spMkLst>
        </pc:spChg>
        <pc:spChg chg="add mod">
          <ac:chgData name="abhirao317@gmail.com" userId="928adc6df79638d8" providerId="LiveId" clId="{18C463D9-FA3C-4EE4-B101-32E3ACA7E56C}" dt="2022-03-27T12:11:23.974" v="8237"/>
          <ac:spMkLst>
            <pc:docMk/>
            <pc:sldMk cId="3742657300" sldId="397"/>
            <ac:spMk id="16" creationId="{F00E5C11-8652-4F04-8C24-B67A1AE12A93}"/>
          </ac:spMkLst>
        </pc:spChg>
        <pc:spChg chg="add mod">
          <ac:chgData name="abhirao317@gmail.com" userId="928adc6df79638d8" providerId="LiveId" clId="{18C463D9-FA3C-4EE4-B101-32E3ACA7E56C}" dt="2022-03-27T12:11:23.974" v="8237"/>
          <ac:spMkLst>
            <pc:docMk/>
            <pc:sldMk cId="3742657300" sldId="397"/>
            <ac:spMk id="17" creationId="{798C5BFA-24ED-48A4-9681-C4AD20C9A22C}"/>
          </ac:spMkLst>
        </pc:spChg>
        <pc:picChg chg="add mod">
          <ac:chgData name="abhirao317@gmail.com" userId="928adc6df79638d8" providerId="LiveId" clId="{18C463D9-FA3C-4EE4-B101-32E3ACA7E56C}" dt="2022-03-27T12:08:04.857" v="8171" actId="1076"/>
          <ac:picMkLst>
            <pc:docMk/>
            <pc:sldMk cId="3742657300" sldId="397"/>
            <ac:picMk id="9" creationId="{0C119E87-DDBB-408E-8A06-DACC29C7235B}"/>
          </ac:picMkLst>
        </pc:picChg>
      </pc:sldChg>
      <pc:sldChg chg="addSp modSp new mod">
        <pc:chgData name="abhirao317@gmail.com" userId="928adc6df79638d8" providerId="LiveId" clId="{18C463D9-FA3C-4EE4-B101-32E3ACA7E56C}" dt="2022-03-27T12:18:18.237" v="8401" actId="255"/>
        <pc:sldMkLst>
          <pc:docMk/>
          <pc:sldMk cId="2467580622" sldId="398"/>
        </pc:sldMkLst>
        <pc:spChg chg="mod">
          <ac:chgData name="abhirao317@gmail.com" userId="928adc6df79638d8" providerId="LiveId" clId="{18C463D9-FA3C-4EE4-B101-32E3ACA7E56C}" dt="2022-03-27T12:15:02.874" v="8352" actId="14100"/>
          <ac:spMkLst>
            <pc:docMk/>
            <pc:sldMk cId="2467580622" sldId="398"/>
            <ac:spMk id="2" creationId="{F6D096CF-F487-4890-AE0D-257241F294C0}"/>
          </ac:spMkLst>
        </pc:spChg>
        <pc:spChg chg="mod">
          <ac:chgData name="abhirao317@gmail.com" userId="928adc6df79638d8" providerId="LiveId" clId="{18C463D9-FA3C-4EE4-B101-32E3ACA7E56C}" dt="2022-03-27T12:18:18.237" v="8401" actId="255"/>
          <ac:spMkLst>
            <pc:docMk/>
            <pc:sldMk cId="2467580622" sldId="398"/>
            <ac:spMk id="4" creationId="{CADA1918-EF7C-4CB1-B2B2-D8B0F28221FF}"/>
          </ac:spMkLst>
        </pc:spChg>
        <pc:picChg chg="add mod">
          <ac:chgData name="abhirao317@gmail.com" userId="928adc6df79638d8" providerId="LiveId" clId="{18C463D9-FA3C-4EE4-B101-32E3ACA7E56C}" dt="2022-03-27T12:15:34.759" v="8354" actId="1076"/>
          <ac:picMkLst>
            <pc:docMk/>
            <pc:sldMk cId="2467580622" sldId="398"/>
            <ac:picMk id="9" creationId="{1D90A65A-B9B1-4ED7-8401-15923A4CC635}"/>
          </ac:picMkLst>
        </pc:picChg>
      </pc:sldChg>
      <pc:sldChg chg="addSp delSp modSp new mod">
        <pc:chgData name="abhirao317@gmail.com" userId="928adc6df79638d8" providerId="LiveId" clId="{18C463D9-FA3C-4EE4-B101-32E3ACA7E56C}" dt="2022-03-27T13:34:47.693" v="8893" actId="1076"/>
        <pc:sldMkLst>
          <pc:docMk/>
          <pc:sldMk cId="1148557260" sldId="399"/>
        </pc:sldMkLst>
        <pc:spChg chg="del mod">
          <ac:chgData name="abhirao317@gmail.com" userId="928adc6df79638d8" providerId="LiveId" clId="{18C463D9-FA3C-4EE4-B101-32E3ACA7E56C}" dt="2022-03-27T12:29:12.126" v="8417" actId="21"/>
          <ac:spMkLst>
            <pc:docMk/>
            <pc:sldMk cId="1148557260" sldId="399"/>
            <ac:spMk id="2" creationId="{96BB9715-69A9-4B1E-A23A-53E568F22DA9}"/>
          </ac:spMkLst>
        </pc:spChg>
        <pc:spChg chg="mod">
          <ac:chgData name="abhirao317@gmail.com" userId="928adc6df79638d8" providerId="LiveId" clId="{18C463D9-FA3C-4EE4-B101-32E3ACA7E56C}" dt="2022-03-27T12:24:09.261" v="8416" actId="20577"/>
          <ac:spMkLst>
            <pc:docMk/>
            <pc:sldMk cId="1148557260" sldId="399"/>
            <ac:spMk id="3" creationId="{658EC366-D0AB-4D04-89C3-1A993F1C8AD1}"/>
          </ac:spMkLst>
        </pc:spChg>
        <pc:spChg chg="add del mod">
          <ac:chgData name="abhirao317@gmail.com" userId="928adc6df79638d8" providerId="LiveId" clId="{18C463D9-FA3C-4EE4-B101-32E3ACA7E56C}" dt="2022-03-27T12:29:34.520" v="8422"/>
          <ac:spMkLst>
            <pc:docMk/>
            <pc:sldMk cId="1148557260" sldId="399"/>
            <ac:spMk id="7" creationId="{A785E074-52DC-429B-AC61-4E04ADEBA1F5}"/>
          </ac:spMkLst>
        </pc:spChg>
        <pc:spChg chg="add mod">
          <ac:chgData name="abhirao317@gmail.com" userId="928adc6df79638d8" providerId="LiveId" clId="{18C463D9-FA3C-4EE4-B101-32E3ACA7E56C}" dt="2022-03-27T13:34:47.693" v="8893" actId="1076"/>
          <ac:spMkLst>
            <pc:docMk/>
            <pc:sldMk cId="1148557260" sldId="399"/>
            <ac:spMk id="8" creationId="{E99E59D2-DBF5-4690-93A9-A603E03A6E94}"/>
          </ac:spMkLst>
        </pc:spChg>
        <pc:spChg chg="add mod">
          <ac:chgData name="abhirao317@gmail.com" userId="928adc6df79638d8" providerId="LiveId" clId="{18C463D9-FA3C-4EE4-B101-32E3ACA7E56C}" dt="2022-03-27T13:34:41.746" v="8892" actId="255"/>
          <ac:spMkLst>
            <pc:docMk/>
            <pc:sldMk cId="1148557260" sldId="399"/>
            <ac:spMk id="9" creationId="{8B937F96-E5A6-4F13-94B1-95BAF6D10992}"/>
          </ac:spMkLst>
        </pc:spChg>
      </pc:sldChg>
      <pc:sldChg chg="addSp delSp modSp new mod">
        <pc:chgData name="abhirao317@gmail.com" userId="928adc6df79638d8" providerId="LiveId" clId="{18C463D9-FA3C-4EE4-B101-32E3ACA7E56C}" dt="2022-03-27T13:55:59.465" v="9325" actId="20577"/>
        <pc:sldMkLst>
          <pc:docMk/>
          <pc:sldMk cId="457741372" sldId="400"/>
        </pc:sldMkLst>
        <pc:spChg chg="del">
          <ac:chgData name="abhirao317@gmail.com" userId="928adc6df79638d8" providerId="LiveId" clId="{18C463D9-FA3C-4EE4-B101-32E3ACA7E56C}" dt="2022-03-27T13:35:30.121" v="8939" actId="21"/>
          <ac:spMkLst>
            <pc:docMk/>
            <pc:sldMk cId="457741372" sldId="400"/>
            <ac:spMk id="2" creationId="{138626AE-7601-4E51-9383-1BCC002DCFED}"/>
          </ac:spMkLst>
        </pc:spChg>
        <pc:spChg chg="mod">
          <ac:chgData name="abhirao317@gmail.com" userId="928adc6df79638d8" providerId="LiveId" clId="{18C463D9-FA3C-4EE4-B101-32E3ACA7E56C}" dt="2022-03-27T13:35:21.870" v="8938" actId="14100"/>
          <ac:spMkLst>
            <pc:docMk/>
            <pc:sldMk cId="457741372" sldId="400"/>
            <ac:spMk id="3" creationId="{34718AA8-0978-4A04-8651-C320EA5E2055}"/>
          </ac:spMkLst>
        </pc:spChg>
        <pc:spChg chg="add del mod">
          <ac:chgData name="abhirao317@gmail.com" userId="928adc6df79638d8" providerId="LiveId" clId="{18C463D9-FA3C-4EE4-B101-32E3ACA7E56C}" dt="2022-03-27T13:36:09.237" v="8944" actId="21"/>
          <ac:spMkLst>
            <pc:docMk/>
            <pc:sldMk cId="457741372" sldId="400"/>
            <ac:spMk id="7" creationId="{0A965FCB-6B08-44D8-A163-25C59E2FB51B}"/>
          </ac:spMkLst>
        </pc:spChg>
        <pc:spChg chg="add del mod">
          <ac:chgData name="abhirao317@gmail.com" userId="928adc6df79638d8" providerId="LiveId" clId="{18C463D9-FA3C-4EE4-B101-32E3ACA7E56C}" dt="2022-03-27T13:36:09.237" v="8944" actId="21"/>
          <ac:spMkLst>
            <pc:docMk/>
            <pc:sldMk cId="457741372" sldId="400"/>
            <ac:spMk id="8" creationId="{FFAF45F5-1F5B-45CE-A1B9-540F3D803654}"/>
          </ac:spMkLst>
        </pc:spChg>
        <pc:spChg chg="add del mod">
          <ac:chgData name="abhirao317@gmail.com" userId="928adc6df79638d8" providerId="LiveId" clId="{18C463D9-FA3C-4EE4-B101-32E3ACA7E56C}" dt="2022-03-27T13:36:09.237" v="8944" actId="21"/>
          <ac:spMkLst>
            <pc:docMk/>
            <pc:sldMk cId="457741372" sldId="400"/>
            <ac:spMk id="9" creationId="{37ADE1E6-431F-42BC-980C-836C9737BA1D}"/>
          </ac:spMkLst>
        </pc:spChg>
        <pc:spChg chg="add del mod">
          <ac:chgData name="abhirao317@gmail.com" userId="928adc6df79638d8" providerId="LiveId" clId="{18C463D9-FA3C-4EE4-B101-32E3ACA7E56C}" dt="2022-03-27T13:36:59.489" v="8951"/>
          <ac:spMkLst>
            <pc:docMk/>
            <pc:sldMk cId="457741372" sldId="400"/>
            <ac:spMk id="10" creationId="{38D6D9D4-1187-46C4-8D1D-6412106DFAD4}"/>
          </ac:spMkLst>
        </pc:spChg>
        <pc:spChg chg="add mod">
          <ac:chgData name="abhirao317@gmail.com" userId="928adc6df79638d8" providerId="LiveId" clId="{18C463D9-FA3C-4EE4-B101-32E3ACA7E56C}" dt="2022-03-27T13:36:16.998" v="8946"/>
          <ac:spMkLst>
            <pc:docMk/>
            <pc:sldMk cId="457741372" sldId="400"/>
            <ac:spMk id="11" creationId="{9EA8367A-1C7D-40C6-9493-037C1FE11C4A}"/>
          </ac:spMkLst>
        </pc:spChg>
        <pc:spChg chg="add mod">
          <ac:chgData name="abhirao317@gmail.com" userId="928adc6df79638d8" providerId="LiveId" clId="{18C463D9-FA3C-4EE4-B101-32E3ACA7E56C}" dt="2022-03-27T13:55:59.465" v="9325" actId="20577"/>
          <ac:spMkLst>
            <pc:docMk/>
            <pc:sldMk cId="457741372" sldId="400"/>
            <ac:spMk id="12" creationId="{D3BBB266-0CCA-44E2-B364-9A3AF920886E}"/>
          </ac:spMkLst>
        </pc:spChg>
        <pc:spChg chg="add del mod">
          <ac:chgData name="abhirao317@gmail.com" userId="928adc6df79638d8" providerId="LiveId" clId="{18C463D9-FA3C-4EE4-B101-32E3ACA7E56C}" dt="2022-03-27T13:36:59.485" v="8949" actId="21"/>
          <ac:spMkLst>
            <pc:docMk/>
            <pc:sldMk cId="457741372" sldId="400"/>
            <ac:spMk id="13" creationId="{63C98C63-3629-4AD4-BD53-8B046D4BAB66}"/>
          </ac:spMkLst>
        </pc:spChg>
      </pc:sldChg>
      <pc:sldChg chg="addSp delSp modSp new mod">
        <pc:chgData name="abhirao317@gmail.com" userId="928adc6df79638d8" providerId="LiveId" clId="{18C463D9-FA3C-4EE4-B101-32E3ACA7E56C}" dt="2022-03-27T13:41:21.613" v="8993" actId="14100"/>
        <pc:sldMkLst>
          <pc:docMk/>
          <pc:sldMk cId="1837613279" sldId="401"/>
        </pc:sldMkLst>
        <pc:spChg chg="del">
          <ac:chgData name="abhirao317@gmail.com" userId="928adc6df79638d8" providerId="LiveId" clId="{18C463D9-FA3C-4EE4-B101-32E3ACA7E56C}" dt="2022-03-27T13:38:06.206" v="8964" actId="21"/>
          <ac:spMkLst>
            <pc:docMk/>
            <pc:sldMk cId="1837613279" sldId="401"/>
            <ac:spMk id="2" creationId="{8DB3F2F8-6522-4F3F-B57D-F37824479D66}"/>
          </ac:spMkLst>
        </pc:spChg>
        <pc:spChg chg="mod">
          <ac:chgData name="abhirao317@gmail.com" userId="928adc6df79638d8" providerId="LiveId" clId="{18C463D9-FA3C-4EE4-B101-32E3ACA7E56C}" dt="2022-03-27T13:38:03.370" v="8963" actId="1076"/>
          <ac:spMkLst>
            <pc:docMk/>
            <pc:sldMk cId="1837613279" sldId="401"/>
            <ac:spMk id="3" creationId="{FCF629C4-2CF3-4506-A4A9-983458310F16}"/>
          </ac:spMkLst>
        </pc:spChg>
        <pc:spChg chg="add mod">
          <ac:chgData name="abhirao317@gmail.com" userId="928adc6df79638d8" providerId="LiveId" clId="{18C463D9-FA3C-4EE4-B101-32E3ACA7E56C}" dt="2022-03-27T13:41:21.613" v="8993" actId="14100"/>
          <ac:spMkLst>
            <pc:docMk/>
            <pc:sldMk cId="1837613279" sldId="401"/>
            <ac:spMk id="7" creationId="{CC58FA27-79D7-4C06-BD2A-773E97B81E40}"/>
          </ac:spMkLst>
        </pc:spChg>
      </pc:sldChg>
      <pc:sldChg chg="addSp delSp modSp new mod">
        <pc:chgData name="abhirao317@gmail.com" userId="928adc6df79638d8" providerId="LiveId" clId="{18C463D9-FA3C-4EE4-B101-32E3ACA7E56C}" dt="2022-03-27T13:55:46.106" v="9324" actId="20577"/>
        <pc:sldMkLst>
          <pc:docMk/>
          <pc:sldMk cId="951268375" sldId="402"/>
        </pc:sldMkLst>
        <pc:spChg chg="del">
          <ac:chgData name="abhirao317@gmail.com" userId="928adc6df79638d8" providerId="LiveId" clId="{18C463D9-FA3C-4EE4-B101-32E3ACA7E56C}" dt="2022-03-27T13:48:11.886" v="9104" actId="21"/>
          <ac:spMkLst>
            <pc:docMk/>
            <pc:sldMk cId="951268375" sldId="402"/>
            <ac:spMk id="2" creationId="{BFBB8201-8645-4D92-89EB-35497EBC06DA}"/>
          </ac:spMkLst>
        </pc:spChg>
        <pc:spChg chg="mod">
          <ac:chgData name="abhirao317@gmail.com" userId="928adc6df79638d8" providerId="LiveId" clId="{18C463D9-FA3C-4EE4-B101-32E3ACA7E56C}" dt="2022-03-27T13:47:46.493" v="9103" actId="20577"/>
          <ac:spMkLst>
            <pc:docMk/>
            <pc:sldMk cId="951268375" sldId="402"/>
            <ac:spMk id="3" creationId="{A15D6810-A42D-4262-9B7B-E8B7E9AD5DC1}"/>
          </ac:spMkLst>
        </pc:spChg>
        <pc:spChg chg="add mod">
          <ac:chgData name="abhirao317@gmail.com" userId="928adc6df79638d8" providerId="LiveId" clId="{18C463D9-FA3C-4EE4-B101-32E3ACA7E56C}" dt="2022-03-27T13:52:54.646" v="9225" actId="20577"/>
          <ac:spMkLst>
            <pc:docMk/>
            <pc:sldMk cId="951268375" sldId="402"/>
            <ac:spMk id="7" creationId="{0099D65E-A6E4-42D7-A10D-63D774ADE884}"/>
          </ac:spMkLst>
        </pc:spChg>
        <pc:spChg chg="add mod">
          <ac:chgData name="abhirao317@gmail.com" userId="928adc6df79638d8" providerId="LiveId" clId="{18C463D9-FA3C-4EE4-B101-32E3ACA7E56C}" dt="2022-03-27T13:55:46.106" v="9324" actId="20577"/>
          <ac:spMkLst>
            <pc:docMk/>
            <pc:sldMk cId="951268375" sldId="402"/>
            <ac:spMk id="8" creationId="{F16C0C14-D6F2-41BE-BCCF-4D5D71AD24A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4/16/2022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8</a:t>
            </a:fld>
            <a:endParaRPr lang="en-US" dirty="0"/>
          </a:p>
        </p:txBody>
      </p:sp>
    </p:spTree>
    <p:extLst>
      <p:ext uri="{BB962C8B-B14F-4D97-AF65-F5344CB8AC3E}">
        <p14:creationId xmlns:p14="http://schemas.microsoft.com/office/powerpoint/2010/main" val="1373397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31DFB3-42E8-9540-92FB-4AE3F4203FE5}"/>
              </a:ext>
              <a:ext uri="{C183D7F6-B498-43B3-948B-1728B52AA6E4}">
                <adec:decorative xmlns:adec="http://schemas.microsoft.com/office/drawing/2017/decorative" val="1"/>
              </a:ext>
            </a:extLst>
          </p:cNvPr>
          <p:cNvSpPr>
            <a:spLocks/>
          </p:cNvSpPr>
          <p:nvPr userDrawn="1"/>
        </p:nvSpPr>
        <p:spPr bwMode="auto">
          <a:xfrm>
            <a:off x="0" y="1"/>
            <a:ext cx="11158847" cy="5824846"/>
          </a:xfrm>
          <a:prstGeom prst="rect">
            <a:avLst/>
          </a:prstGeom>
          <a:solidFill>
            <a:schemeClr val="accent2"/>
          </a:solidFill>
          <a:ln>
            <a:noFill/>
          </a:ln>
        </p:spPr>
        <p:txBody>
          <a:bodyPr rot="0" vert="horz" wrap="square" lIns="91440" tIns="45720" rIns="91440" bIns="45720" anchor="t" anchorCtr="0" upright="1">
            <a:noAutofit/>
          </a:bodyPr>
          <a:lstStyle/>
          <a:p>
            <a:endParaRPr lang="en-US" dirty="0"/>
          </a:p>
        </p:txBody>
      </p:sp>
      <p:cxnSp>
        <p:nvCxnSpPr>
          <p:cNvPr id="6" name="Straight Connector 5">
            <a:extLst>
              <a:ext uri="{FF2B5EF4-FFF2-40B4-BE49-F238E27FC236}">
                <a16:creationId xmlns:a16="http://schemas.microsoft.com/office/drawing/2014/main" id="{F13C1B90-0A14-7B4B-B05B-357A6A88291E}"/>
              </a:ext>
            </a:extLst>
          </p:cNvPr>
          <p:cNvCxnSpPr>
            <a:cxnSpLocks/>
          </p:cNvCxnSpPr>
          <p:nvPr userDrawn="1"/>
        </p:nvCxnSpPr>
        <p:spPr>
          <a:xfrm>
            <a:off x="1036261" y="4159793"/>
            <a:ext cx="10122586" cy="0"/>
          </a:xfrm>
          <a:prstGeom prst="line">
            <a:avLst/>
          </a:prstGeom>
          <a:ln w="127000"/>
        </p:spPr>
        <p:style>
          <a:lnRef idx="1">
            <a:schemeClr val="dk1"/>
          </a:lnRef>
          <a:fillRef idx="0">
            <a:schemeClr val="dk1"/>
          </a:fillRef>
          <a:effectRef idx="0">
            <a:schemeClr val="dk1"/>
          </a:effectRef>
          <a:fontRef idx="minor">
            <a:schemeClr val="tx1"/>
          </a:fontRef>
        </p:style>
      </p:cxnSp>
      <p:sp>
        <p:nvSpPr>
          <p:cNvPr id="12" name="Content Placeholder 10">
            <a:extLst>
              <a:ext uri="{FF2B5EF4-FFF2-40B4-BE49-F238E27FC236}">
                <a16:creationId xmlns:a16="http://schemas.microsoft.com/office/drawing/2014/main" id="{90097E88-8912-8A4F-9D00-BDA132434FE4}"/>
              </a:ext>
            </a:extLst>
          </p:cNvPr>
          <p:cNvSpPr>
            <a:spLocks noGrp="1"/>
          </p:cNvSpPr>
          <p:nvPr>
            <p:ph sz="quarter" idx="11"/>
          </p:nvPr>
        </p:nvSpPr>
        <p:spPr>
          <a:xfrm>
            <a:off x="1033153" y="4728131"/>
            <a:ext cx="7806047" cy="281164"/>
          </a:xfrm>
          <a:prstGeom prst="rect">
            <a:avLst/>
          </a:prstGeom>
        </p:spPr>
        <p:txBody>
          <a:bodyPr lIns="0" tIns="0" rIns="0" bIns="0"/>
          <a:lstStyle>
            <a:lvl1pPr marL="0" indent="0">
              <a:buNone/>
              <a:defRPr sz="1600"/>
            </a:lvl1pPr>
          </a:lstStyle>
          <a:p>
            <a:pPr lvl="0"/>
            <a:r>
              <a:rPr lang="en-US"/>
              <a:t>Click to edit Master text styles</a:t>
            </a:r>
          </a:p>
        </p:txBody>
      </p:sp>
      <p:sp>
        <p:nvSpPr>
          <p:cNvPr id="4" name="Title 3">
            <a:extLst>
              <a:ext uri="{FF2B5EF4-FFF2-40B4-BE49-F238E27FC236}">
                <a16:creationId xmlns:a16="http://schemas.microsoft.com/office/drawing/2014/main" id="{E58E2CE6-6A25-40B9-BD31-82C750738938}"/>
              </a:ext>
            </a:extLst>
          </p:cNvPr>
          <p:cNvSpPr>
            <a:spLocks noGrp="1"/>
          </p:cNvSpPr>
          <p:nvPr>
            <p:ph type="title"/>
          </p:nvPr>
        </p:nvSpPr>
        <p:spPr>
          <a:xfrm>
            <a:off x="976313" y="1656344"/>
            <a:ext cx="7805737" cy="2113466"/>
          </a:xfrm>
          <a:prstGeom prst="rect">
            <a:avLst/>
          </a:prstGeom>
        </p:spPr>
        <p:txBody>
          <a:bodyPr anchor="b"/>
          <a:lstStyle>
            <a:lvl1pPr>
              <a:defRPr sz="6000"/>
            </a:lvl1pPr>
          </a:lstStyle>
          <a:p>
            <a:r>
              <a:rPr lang="en-US"/>
              <a:t>Click to edit Master title style</a:t>
            </a:r>
            <a:endParaRPr lang="en-US" dirty="0"/>
          </a:p>
        </p:txBody>
      </p: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91C010F4-E1E5-354F-9B4A-6253D3DC2F9C}"/>
              </a:ext>
            </a:extLst>
          </p:cNvPr>
          <p:cNvSpPr>
            <a:spLocks noGrp="1"/>
          </p:cNvSpPr>
          <p:nvPr>
            <p:ph sz="half" idx="2"/>
          </p:nvPr>
        </p:nvSpPr>
        <p:spPr>
          <a:xfrm>
            <a:off x="1036641" y="3044590"/>
            <a:ext cx="4868860"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7" name="Content Placeholder 3">
            <a:extLst>
              <a:ext uri="{FF2B5EF4-FFF2-40B4-BE49-F238E27FC236}">
                <a16:creationId xmlns:a16="http://schemas.microsoft.com/office/drawing/2014/main" id="{C2F7C8C0-EB32-3C44-930E-DE05403C543A}"/>
              </a:ext>
            </a:extLst>
          </p:cNvPr>
          <p:cNvSpPr>
            <a:spLocks noGrp="1"/>
          </p:cNvSpPr>
          <p:nvPr>
            <p:ph sz="half" idx="11"/>
          </p:nvPr>
        </p:nvSpPr>
        <p:spPr>
          <a:xfrm>
            <a:off x="6285649" y="3044590"/>
            <a:ext cx="4868860"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4" name="Title 1">
            <a:extLst>
              <a:ext uri="{FF2B5EF4-FFF2-40B4-BE49-F238E27FC236}">
                <a16:creationId xmlns:a16="http://schemas.microsoft.com/office/drawing/2014/main" id="{E06473F2-000A-7C44-9048-A0C0D4B652B9}"/>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B6A0597E-7AE3-F242-9DDF-F678A5E11458}"/>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23" name="Text Placeholder 4">
            <a:extLst>
              <a:ext uri="{FF2B5EF4-FFF2-40B4-BE49-F238E27FC236}">
                <a16:creationId xmlns:a16="http://schemas.microsoft.com/office/drawing/2014/main" id="{EAB7162A-656B-3447-976F-951853C325A3}"/>
              </a:ext>
            </a:extLst>
          </p:cNvPr>
          <p:cNvSpPr>
            <a:spLocks noGrp="1"/>
          </p:cNvSpPr>
          <p:nvPr>
            <p:ph type="body" sz="quarter" idx="17"/>
          </p:nvPr>
        </p:nvSpPr>
        <p:spPr>
          <a:xfrm>
            <a:off x="941616" y="2328554"/>
            <a:ext cx="4963884" cy="645284"/>
          </a:xfrm>
          <a:prstGeom prst="rect">
            <a:avLst/>
          </a:prstGeom>
        </p:spPr>
        <p:txBody>
          <a:bodyPr/>
          <a:lstStyle>
            <a:lvl1pPr>
              <a:buNone/>
              <a:defRPr sz="1800" b="1"/>
            </a:lvl1pPr>
          </a:lstStyle>
          <a:p>
            <a:pPr lvl="0"/>
            <a:r>
              <a:rPr lang="en-US"/>
              <a:t>Click to edit Master text styles</a:t>
            </a:r>
          </a:p>
        </p:txBody>
      </p:sp>
      <p:sp>
        <p:nvSpPr>
          <p:cNvPr id="24" name="Text Placeholder 4">
            <a:extLst>
              <a:ext uri="{FF2B5EF4-FFF2-40B4-BE49-F238E27FC236}">
                <a16:creationId xmlns:a16="http://schemas.microsoft.com/office/drawing/2014/main" id="{C8B98E47-9A5A-E54C-A093-86D516AAD0FB}"/>
              </a:ext>
            </a:extLst>
          </p:cNvPr>
          <p:cNvSpPr>
            <a:spLocks noGrp="1"/>
          </p:cNvSpPr>
          <p:nvPr>
            <p:ph type="body" sz="quarter" idx="18"/>
          </p:nvPr>
        </p:nvSpPr>
        <p:spPr>
          <a:xfrm>
            <a:off x="6258199" y="2328554"/>
            <a:ext cx="4868860" cy="645284"/>
          </a:xfrm>
          <a:prstGeom prst="rect">
            <a:avLst/>
          </a:prstGeom>
        </p:spPr>
        <p:txBody>
          <a:bodyPr/>
          <a:lstStyle>
            <a:lvl1pPr>
              <a:buNone/>
              <a:defRPr sz="1800" b="1"/>
            </a:lvl1pPr>
          </a:lstStyle>
          <a:p>
            <a:pPr lvl="0"/>
            <a:r>
              <a:rPr lang="en-US"/>
              <a:t>Click to edit Master text styles</a:t>
            </a:r>
          </a:p>
        </p:txBody>
      </p:sp>
      <p:sp>
        <p:nvSpPr>
          <p:cNvPr id="5" name="Date Placeholder 4">
            <a:extLst>
              <a:ext uri="{FF2B5EF4-FFF2-40B4-BE49-F238E27FC236}">
                <a16:creationId xmlns:a16="http://schemas.microsoft.com/office/drawing/2014/main" id="{18E274C5-9C2D-4A46-AEAE-9DBE1C417477}"/>
              </a:ext>
            </a:extLst>
          </p:cNvPr>
          <p:cNvSpPr>
            <a:spLocks noGrp="1"/>
          </p:cNvSpPr>
          <p:nvPr>
            <p:ph type="dt" sz="half" idx="19"/>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99419017-8DD9-4B28-B0F1-E82FFB8C1DFB}"/>
              </a:ext>
            </a:extLst>
          </p:cNvPr>
          <p:cNvSpPr>
            <a:spLocks noGrp="1"/>
          </p:cNvSpPr>
          <p:nvPr>
            <p:ph type="ftr" sz="quarter" idx="20"/>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BA0BFF08-A844-4449-9EC2-5B6B6C2D62AF}"/>
              </a:ext>
            </a:extLst>
          </p:cNvPr>
          <p:cNvSpPr>
            <a:spLocks noGrp="1"/>
          </p:cNvSpPr>
          <p:nvPr>
            <p:ph type="sldNum" sz="quarter" idx="21"/>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073675417"/>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2476683E-62F2-7746-A136-3A729C70D88C}"/>
              </a:ext>
            </a:extLst>
          </p:cNvPr>
          <p:cNvSpPr>
            <a:spLocks noGrp="1"/>
          </p:cNvSpPr>
          <p:nvPr>
            <p:ph sz="half" idx="2"/>
          </p:nvPr>
        </p:nvSpPr>
        <p:spPr>
          <a:xfrm>
            <a:off x="1036641" y="3052691"/>
            <a:ext cx="307815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7" name="Content Placeholder 3">
            <a:extLst>
              <a:ext uri="{FF2B5EF4-FFF2-40B4-BE49-F238E27FC236}">
                <a16:creationId xmlns:a16="http://schemas.microsoft.com/office/drawing/2014/main" id="{5EF5BDE3-656A-414E-BE18-702CA738A9D2}"/>
              </a:ext>
            </a:extLst>
          </p:cNvPr>
          <p:cNvSpPr>
            <a:spLocks noGrp="1"/>
          </p:cNvSpPr>
          <p:nvPr>
            <p:ph sz="half" idx="11"/>
          </p:nvPr>
        </p:nvSpPr>
        <p:spPr>
          <a:xfrm>
            <a:off x="8039099" y="3044590"/>
            <a:ext cx="311540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9" name="Content Placeholder 3">
            <a:extLst>
              <a:ext uri="{FF2B5EF4-FFF2-40B4-BE49-F238E27FC236}">
                <a16:creationId xmlns:a16="http://schemas.microsoft.com/office/drawing/2014/main" id="{0EAADDF0-090D-2C4F-BE2D-160C2C550298}"/>
              </a:ext>
            </a:extLst>
          </p:cNvPr>
          <p:cNvSpPr>
            <a:spLocks noGrp="1"/>
          </p:cNvSpPr>
          <p:nvPr>
            <p:ph sz="half" idx="13"/>
          </p:nvPr>
        </p:nvSpPr>
        <p:spPr>
          <a:xfrm>
            <a:off x="4539760" y="3044590"/>
            <a:ext cx="311540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20" name="Title 1">
            <a:extLst>
              <a:ext uri="{FF2B5EF4-FFF2-40B4-BE49-F238E27FC236}">
                <a16:creationId xmlns:a16="http://schemas.microsoft.com/office/drawing/2014/main" id="{3E0EAFBC-DE77-7648-95EC-91DDA529FAD9}"/>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21" name="Straight Connector 20">
            <a:extLst>
              <a:ext uri="{FF2B5EF4-FFF2-40B4-BE49-F238E27FC236}">
                <a16:creationId xmlns:a16="http://schemas.microsoft.com/office/drawing/2014/main" id="{E2A16A97-402E-8040-9B48-1B6ED23ABC4F}"/>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26" name="Text Placeholder 4">
            <a:extLst>
              <a:ext uri="{FF2B5EF4-FFF2-40B4-BE49-F238E27FC236}">
                <a16:creationId xmlns:a16="http://schemas.microsoft.com/office/drawing/2014/main" id="{B4BD319C-69C3-3D46-977C-F80FD35E3C6C}"/>
              </a:ext>
            </a:extLst>
          </p:cNvPr>
          <p:cNvSpPr>
            <a:spLocks noGrp="1"/>
          </p:cNvSpPr>
          <p:nvPr>
            <p:ph type="body" sz="quarter" idx="17"/>
          </p:nvPr>
        </p:nvSpPr>
        <p:spPr>
          <a:xfrm>
            <a:off x="941616" y="2328554"/>
            <a:ext cx="3173184" cy="645284"/>
          </a:xfrm>
          <a:prstGeom prst="rect">
            <a:avLst/>
          </a:prstGeom>
        </p:spPr>
        <p:txBody>
          <a:bodyPr/>
          <a:lstStyle>
            <a:lvl1pPr>
              <a:buNone/>
              <a:defRPr sz="1800" b="1">
                <a:latin typeface="+mj-lt"/>
              </a:defRPr>
            </a:lvl1pPr>
          </a:lstStyle>
          <a:p>
            <a:pPr lvl="0"/>
            <a:r>
              <a:rPr lang="en-US"/>
              <a:t>Click to edit Master text styles</a:t>
            </a:r>
          </a:p>
        </p:txBody>
      </p:sp>
      <p:sp>
        <p:nvSpPr>
          <p:cNvPr id="27" name="Text Placeholder 4">
            <a:extLst>
              <a:ext uri="{FF2B5EF4-FFF2-40B4-BE49-F238E27FC236}">
                <a16:creationId xmlns:a16="http://schemas.microsoft.com/office/drawing/2014/main" id="{4F6FB95E-AD0D-3843-8241-AB907F5915CC}"/>
              </a:ext>
            </a:extLst>
          </p:cNvPr>
          <p:cNvSpPr>
            <a:spLocks noGrp="1"/>
          </p:cNvSpPr>
          <p:nvPr>
            <p:ph type="body" sz="quarter" idx="18"/>
          </p:nvPr>
        </p:nvSpPr>
        <p:spPr>
          <a:xfrm>
            <a:off x="4466252" y="2328554"/>
            <a:ext cx="3115409" cy="645284"/>
          </a:xfrm>
          <a:prstGeom prst="rect">
            <a:avLst/>
          </a:prstGeom>
        </p:spPr>
        <p:txBody>
          <a:bodyPr/>
          <a:lstStyle>
            <a:lvl1pPr>
              <a:buNone/>
              <a:defRPr sz="1800" b="1">
                <a:latin typeface="+mj-lt"/>
              </a:defRPr>
            </a:lvl1pPr>
          </a:lstStyle>
          <a:p>
            <a:pPr lvl="0"/>
            <a:r>
              <a:rPr lang="en-US"/>
              <a:t>Click to edit Master text styles</a:t>
            </a:r>
          </a:p>
        </p:txBody>
      </p:sp>
      <p:sp>
        <p:nvSpPr>
          <p:cNvPr id="28" name="Text Placeholder 4">
            <a:extLst>
              <a:ext uri="{FF2B5EF4-FFF2-40B4-BE49-F238E27FC236}">
                <a16:creationId xmlns:a16="http://schemas.microsoft.com/office/drawing/2014/main" id="{CC85BB87-C622-304F-9F58-8716188AA54B}"/>
              </a:ext>
            </a:extLst>
          </p:cNvPr>
          <p:cNvSpPr>
            <a:spLocks noGrp="1"/>
          </p:cNvSpPr>
          <p:nvPr>
            <p:ph type="body" sz="quarter" idx="19"/>
          </p:nvPr>
        </p:nvSpPr>
        <p:spPr>
          <a:xfrm>
            <a:off x="7933114" y="2328554"/>
            <a:ext cx="3115409" cy="645284"/>
          </a:xfrm>
          <a:prstGeom prst="rect">
            <a:avLst/>
          </a:prstGeom>
        </p:spPr>
        <p:txBody>
          <a:bodyPr/>
          <a:lstStyle>
            <a:lvl1pPr>
              <a:buNone/>
              <a:defRPr sz="1800" b="1">
                <a:latin typeface="+mj-lt"/>
              </a:defRPr>
            </a:lvl1pPr>
          </a:lstStyle>
          <a:p>
            <a:pPr lvl="0"/>
            <a:r>
              <a:rPr lang="en-US"/>
              <a:t>Click to edit Master text styles</a:t>
            </a:r>
          </a:p>
        </p:txBody>
      </p:sp>
      <p:sp>
        <p:nvSpPr>
          <p:cNvPr id="5" name="Date Placeholder 4">
            <a:extLst>
              <a:ext uri="{FF2B5EF4-FFF2-40B4-BE49-F238E27FC236}">
                <a16:creationId xmlns:a16="http://schemas.microsoft.com/office/drawing/2014/main" id="{B9C6B0B5-56D6-429D-BC3A-5E501EDADA88}"/>
              </a:ext>
            </a:extLst>
          </p:cNvPr>
          <p:cNvSpPr>
            <a:spLocks noGrp="1"/>
          </p:cNvSpPr>
          <p:nvPr>
            <p:ph type="dt" sz="half" idx="20"/>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7A88DFE9-DB89-4EB9-9FB1-D484EC0C1B58}"/>
              </a:ext>
            </a:extLst>
          </p:cNvPr>
          <p:cNvSpPr>
            <a:spLocks noGrp="1"/>
          </p:cNvSpPr>
          <p:nvPr>
            <p:ph type="ftr" sz="quarter" idx="2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450C09F4-4087-4A1E-B8B8-85A748DC9014}"/>
              </a:ext>
            </a:extLst>
          </p:cNvPr>
          <p:cNvSpPr>
            <a:spLocks noGrp="1"/>
          </p:cNvSpPr>
          <p:nvPr>
            <p:ph type="sldNum" sz="quarter" idx="2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038980645"/>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80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D6FA74B-53F8-584F-85D3-47FB14D40E73}"/>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DC152369-C198-1E48-8F65-F6AC0534DFF6}"/>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BC8921E4-02B0-3748-9844-933F710058FA}"/>
              </a:ext>
            </a:extLst>
          </p:cNvPr>
          <p:cNvSpPr>
            <a:spLocks noGrp="1"/>
          </p:cNvSpPr>
          <p:nvPr>
            <p:ph type="body" sz="quarter" idx="10"/>
          </p:nvPr>
        </p:nvSpPr>
        <p:spPr>
          <a:xfrm>
            <a:off x="1028700" y="2321923"/>
            <a:ext cx="4876800" cy="3825952"/>
          </a:xfrm>
          <a:prstGeom prst="rect">
            <a:avLst/>
          </a:prstGeom>
        </p:spPr>
        <p:txBody>
          <a:bodyPr/>
          <a:lstStyle>
            <a:lvl1pPr>
              <a:buNone/>
              <a:defRPr sz="1800"/>
            </a:lvl1pPr>
          </a:lstStyle>
          <a:p>
            <a:pPr lvl="0"/>
            <a:r>
              <a:rPr lang="en-US"/>
              <a:t>Click to edit Master text styles</a:t>
            </a:r>
          </a:p>
        </p:txBody>
      </p:sp>
      <p:sp>
        <p:nvSpPr>
          <p:cNvPr id="16" name="Text Placeholder 2">
            <a:extLst>
              <a:ext uri="{FF2B5EF4-FFF2-40B4-BE49-F238E27FC236}">
                <a16:creationId xmlns:a16="http://schemas.microsoft.com/office/drawing/2014/main" id="{43048678-0BD6-C448-8690-BD61FC60950D}"/>
              </a:ext>
            </a:extLst>
          </p:cNvPr>
          <p:cNvSpPr>
            <a:spLocks noGrp="1"/>
          </p:cNvSpPr>
          <p:nvPr>
            <p:ph type="body" sz="quarter" idx="11"/>
          </p:nvPr>
        </p:nvSpPr>
        <p:spPr>
          <a:xfrm>
            <a:off x="6248400" y="2286000"/>
            <a:ext cx="4876800" cy="2746375"/>
          </a:xfrm>
          <a:prstGeom prst="rect">
            <a:avLst/>
          </a:prstGeom>
        </p:spPr>
        <p:txBody>
          <a:bodyPr/>
          <a:lstStyle>
            <a:lvl1pPr>
              <a:buNone/>
              <a:defRPr sz="1800"/>
            </a:lvl1pPr>
          </a:lstStyle>
          <a:p>
            <a:pPr lvl="0"/>
            <a:r>
              <a:rPr lang="en-US"/>
              <a:t>Click to edit Master text styles</a:t>
            </a:r>
          </a:p>
        </p:txBody>
      </p:sp>
      <p:sp>
        <p:nvSpPr>
          <p:cNvPr id="2" name="Date Placeholder 1">
            <a:extLst>
              <a:ext uri="{FF2B5EF4-FFF2-40B4-BE49-F238E27FC236}">
                <a16:creationId xmlns:a16="http://schemas.microsoft.com/office/drawing/2014/main" id="{AAC8134C-ADB9-4E1C-97DD-12E5DE2C7753}"/>
              </a:ext>
            </a:extLst>
          </p:cNvPr>
          <p:cNvSpPr>
            <a:spLocks noGrp="1"/>
          </p:cNvSpPr>
          <p:nvPr>
            <p:ph type="dt" sz="half" idx="12"/>
          </p:nvPr>
        </p:nvSpPr>
        <p:spPr/>
        <p:txBody>
          <a:bodyPr/>
          <a:lstStyle/>
          <a:p>
            <a:r>
              <a:rPr lang="en-US"/>
              <a:t>September 3, 20XX </a:t>
            </a:r>
            <a:endParaRPr lang="en-US" dirty="0"/>
          </a:p>
        </p:txBody>
      </p:sp>
      <p:sp>
        <p:nvSpPr>
          <p:cNvPr id="4" name="Footer Placeholder 3">
            <a:extLst>
              <a:ext uri="{FF2B5EF4-FFF2-40B4-BE49-F238E27FC236}">
                <a16:creationId xmlns:a16="http://schemas.microsoft.com/office/drawing/2014/main" id="{67A0C24D-14BB-46C9-A4C2-DB15E4FB9B2B}"/>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5" name="Slide Number Placeholder 4">
            <a:extLst>
              <a:ext uri="{FF2B5EF4-FFF2-40B4-BE49-F238E27FC236}">
                <a16:creationId xmlns:a16="http://schemas.microsoft.com/office/drawing/2014/main" id="{B033D085-5F13-41E2-9C46-08E3E2846CC8}"/>
              </a:ext>
            </a:extLst>
          </p:cNvPr>
          <p:cNvSpPr>
            <a:spLocks noGrp="1"/>
          </p:cNvSpPr>
          <p:nvPr>
            <p:ph type="sldNum" sz="quarter" idx="1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333889743"/>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35C0DBA-B958-984A-8540-551D3604D6D8}"/>
              </a:ext>
            </a:extLst>
          </p:cNvPr>
          <p:cNvSpPr>
            <a:spLocks noGrp="1"/>
          </p:cNvSpPr>
          <p:nvPr>
            <p:ph type="title"/>
          </p:nvPr>
        </p:nvSpPr>
        <p:spPr>
          <a:xfrm>
            <a:off x="6257107" y="999068"/>
            <a:ext cx="4876800" cy="645284"/>
          </a:xfrm>
          <a:prstGeom prst="rect">
            <a:avLst/>
          </a:prstGeom>
        </p:spPr>
        <p:txBody>
          <a:bodyPr lIns="0" tIns="0" rIns="0" bIns="0" anchor="b"/>
          <a:lstStyle/>
          <a:p>
            <a:r>
              <a:rPr lang="en-US"/>
              <a:t>Click to edit Master title style</a:t>
            </a:r>
            <a:endParaRPr lang="en-US" dirty="0"/>
          </a:p>
        </p:txBody>
      </p:sp>
      <p:sp>
        <p:nvSpPr>
          <p:cNvPr id="25" name="Content Placeholder 2">
            <a:extLst>
              <a:ext uri="{FF2B5EF4-FFF2-40B4-BE49-F238E27FC236}">
                <a16:creationId xmlns:a16="http://schemas.microsoft.com/office/drawing/2014/main" id="{0C9ECF50-A899-D84A-8DA7-545D7B1945C4}"/>
              </a:ext>
            </a:extLst>
          </p:cNvPr>
          <p:cNvSpPr>
            <a:spLocks noGrp="1"/>
          </p:cNvSpPr>
          <p:nvPr>
            <p:ph sz="half" idx="1"/>
          </p:nvPr>
        </p:nvSpPr>
        <p:spPr>
          <a:xfrm>
            <a:off x="6257107" y="2286003"/>
            <a:ext cx="4876800" cy="2332729"/>
          </a:xfrm>
          <a:prstGeom prst="rect">
            <a:avLst/>
          </a:prstGeom>
        </p:spPr>
        <p:txBody>
          <a:bodyPr lIns="0" tIns="0" rIns="0" bIns="0"/>
          <a:lstStyle>
            <a:lvl1pPr marL="0" indent="0">
              <a:lnSpc>
                <a:spcPct val="100000"/>
              </a:lnSpc>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Master text styles</a:t>
            </a:r>
          </a:p>
        </p:txBody>
      </p:sp>
      <p:cxnSp>
        <p:nvCxnSpPr>
          <p:cNvPr id="11" name="Straight Connector 10">
            <a:extLst>
              <a:ext uri="{FF2B5EF4-FFF2-40B4-BE49-F238E27FC236}">
                <a16:creationId xmlns:a16="http://schemas.microsoft.com/office/drawing/2014/main" id="{0C23E260-2F88-C54F-893E-80966D14934A}"/>
              </a:ext>
            </a:extLst>
          </p:cNvPr>
          <p:cNvCxnSpPr>
            <a:cxnSpLocks/>
          </p:cNvCxnSpPr>
          <p:nvPr userDrawn="1"/>
        </p:nvCxnSpPr>
        <p:spPr>
          <a:xfrm>
            <a:off x="6261560" y="1869925"/>
            <a:ext cx="4872347" cy="0"/>
          </a:xfrm>
          <a:prstGeom prst="line">
            <a:avLst/>
          </a:prstGeom>
          <a:ln w="76200"/>
        </p:spPr>
        <p:style>
          <a:lnRef idx="1">
            <a:schemeClr val="dk1"/>
          </a:lnRef>
          <a:fillRef idx="0">
            <a:schemeClr val="dk1"/>
          </a:fillRef>
          <a:effectRef idx="0">
            <a:schemeClr val="dk1"/>
          </a:effectRef>
          <a:fontRef idx="minor">
            <a:schemeClr val="tx1"/>
          </a:fontRef>
        </p:style>
      </p:cxnSp>
      <p:sp>
        <p:nvSpPr>
          <p:cNvPr id="4" name="Picture Placeholder 3">
            <a:extLst>
              <a:ext uri="{FF2B5EF4-FFF2-40B4-BE49-F238E27FC236}">
                <a16:creationId xmlns:a16="http://schemas.microsoft.com/office/drawing/2014/main" id="{141785DC-164D-344A-8D61-85C59CABECCD}"/>
              </a:ext>
            </a:extLst>
          </p:cNvPr>
          <p:cNvSpPr>
            <a:spLocks noGrp="1"/>
          </p:cNvSpPr>
          <p:nvPr>
            <p:ph type="pic" sz="quarter" idx="10"/>
          </p:nvPr>
        </p:nvSpPr>
        <p:spPr>
          <a:xfrm>
            <a:off x="0" y="990600"/>
            <a:ext cx="4837176" cy="4837176"/>
          </a:xfrm>
          <a:prstGeom prst="rect">
            <a:avLst/>
          </a:prstGeom>
        </p:spPr>
        <p:txBody>
          <a:bodyPr/>
          <a:lstStyle/>
          <a:p>
            <a:r>
              <a:rPr lang="en-US"/>
              <a:t>Click icon to add picture</a:t>
            </a:r>
            <a:endParaRPr lang="en-US" dirty="0"/>
          </a:p>
        </p:txBody>
      </p:sp>
      <p:sp>
        <p:nvSpPr>
          <p:cNvPr id="9" name="Content Placeholder 13">
            <a:extLst>
              <a:ext uri="{FF2B5EF4-FFF2-40B4-BE49-F238E27FC236}">
                <a16:creationId xmlns:a16="http://schemas.microsoft.com/office/drawing/2014/main" id="{8B57D363-927D-CE43-AD8A-2F5E6CC59E9F}"/>
              </a:ext>
            </a:extLst>
          </p:cNvPr>
          <p:cNvSpPr>
            <a:spLocks noGrp="1"/>
          </p:cNvSpPr>
          <p:nvPr>
            <p:ph sz="quarter" idx="12"/>
          </p:nvPr>
        </p:nvSpPr>
        <p:spPr>
          <a:xfrm>
            <a:off x="6257107" y="4659581"/>
            <a:ext cx="4876800" cy="543031"/>
          </a:xfrm>
          <a:prstGeom prst="rect">
            <a:avLst/>
          </a:prstGeom>
        </p:spPr>
        <p:txBody>
          <a:bodyPr lIns="0" tIns="0" rIns="0" bIns="0" anchor="t"/>
          <a:lstStyle>
            <a:lvl1pPr marL="0" indent="0">
              <a:buFontTx/>
              <a:buNone/>
              <a:defRPr sz="1600"/>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r>
              <a:rPr lang="en-US"/>
              <a:t>Click to edit Master text styles</a:t>
            </a:r>
          </a:p>
        </p:txBody>
      </p:sp>
      <p:sp>
        <p:nvSpPr>
          <p:cNvPr id="6" name="Date Placeholder 5">
            <a:extLst>
              <a:ext uri="{FF2B5EF4-FFF2-40B4-BE49-F238E27FC236}">
                <a16:creationId xmlns:a16="http://schemas.microsoft.com/office/drawing/2014/main" id="{DB2FDBC3-20E9-45B6-850D-2F34EA22D1B8}"/>
              </a:ext>
            </a:extLst>
          </p:cNvPr>
          <p:cNvSpPr>
            <a:spLocks noGrp="1"/>
          </p:cNvSpPr>
          <p:nvPr>
            <p:ph type="dt" sz="half" idx="13"/>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BC17A152-7FD0-42FA-9937-8667D4B75152}"/>
              </a:ext>
            </a:extLst>
          </p:cNvPr>
          <p:cNvSpPr>
            <a:spLocks noGrp="1"/>
          </p:cNvSpPr>
          <p:nvPr>
            <p:ph type="ftr" sz="quarter" idx="14"/>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B687AABD-BCAB-4325-8510-954CAAD92A9D}"/>
              </a:ext>
            </a:extLst>
          </p:cNvPr>
          <p:cNvSpPr>
            <a:spLocks noGrp="1"/>
          </p:cNvSpPr>
          <p:nvPr>
            <p:ph type="sldNum" sz="quarter" idx="15"/>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218541589"/>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7687ADE-BAA9-634F-96B8-ACF4EE9BDFC7}"/>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sp>
        <p:nvSpPr>
          <p:cNvPr id="3" name="Text Placeholder 2">
            <a:extLst>
              <a:ext uri="{FF2B5EF4-FFF2-40B4-BE49-F238E27FC236}">
                <a16:creationId xmlns:a16="http://schemas.microsoft.com/office/drawing/2014/main" id="{8BFC26CF-26CC-354C-BB60-AD3E01D575ED}"/>
              </a:ext>
            </a:extLst>
          </p:cNvPr>
          <p:cNvSpPr>
            <a:spLocks noGrp="1"/>
          </p:cNvSpPr>
          <p:nvPr>
            <p:ph type="body" sz="quarter" idx="10"/>
          </p:nvPr>
        </p:nvSpPr>
        <p:spPr>
          <a:xfrm>
            <a:off x="1028700" y="2286000"/>
            <a:ext cx="7810499" cy="2904530"/>
          </a:xfrm>
          <a:prstGeom prst="rect">
            <a:avLst/>
          </a:prstGeom>
        </p:spPr>
        <p:txBody>
          <a:bodyPr lIns="0" tIns="0" rIns="0" bIns="0"/>
          <a:lstStyle>
            <a:lvl1pPr marL="0" indent="0">
              <a:lnSpc>
                <a:spcPct val="100000"/>
              </a:lnSpc>
              <a:buNone/>
              <a:defRPr sz="2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cxnSp>
        <p:nvCxnSpPr>
          <p:cNvPr id="11" name="Straight Connector 10">
            <a:extLst>
              <a:ext uri="{FF2B5EF4-FFF2-40B4-BE49-F238E27FC236}">
                <a16:creationId xmlns:a16="http://schemas.microsoft.com/office/drawing/2014/main" id="{BBEC4E73-6A9F-2F46-89D1-559CE56C12BE}"/>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17" name="Title 1">
            <a:extLst>
              <a:ext uri="{FF2B5EF4-FFF2-40B4-BE49-F238E27FC236}">
                <a16:creationId xmlns:a16="http://schemas.microsoft.com/office/drawing/2014/main" id="{88BFD865-74BB-5B40-8DA8-7D7B921A75F5}"/>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sp>
        <p:nvSpPr>
          <p:cNvPr id="9" name="Date Placeholder 8">
            <a:extLst>
              <a:ext uri="{FF2B5EF4-FFF2-40B4-BE49-F238E27FC236}">
                <a16:creationId xmlns:a16="http://schemas.microsoft.com/office/drawing/2014/main" id="{5A4B708A-874B-4F75-A235-6908EB43FA85}"/>
              </a:ext>
            </a:extLst>
          </p:cNvPr>
          <p:cNvSpPr>
            <a:spLocks noGrp="1"/>
          </p:cNvSpPr>
          <p:nvPr>
            <p:ph type="dt" sz="half" idx="11"/>
          </p:nvPr>
        </p:nvSpPr>
        <p:spPr/>
        <p:txBody>
          <a:bodyPr/>
          <a:lstStyle/>
          <a:p>
            <a:r>
              <a:rPr lang="en-US"/>
              <a:t>September 3, 20XX </a:t>
            </a:r>
            <a:endParaRPr lang="en-US" dirty="0"/>
          </a:p>
        </p:txBody>
      </p:sp>
      <p:sp>
        <p:nvSpPr>
          <p:cNvPr id="13" name="Footer Placeholder 12">
            <a:extLst>
              <a:ext uri="{FF2B5EF4-FFF2-40B4-BE49-F238E27FC236}">
                <a16:creationId xmlns:a16="http://schemas.microsoft.com/office/drawing/2014/main" id="{71D589B3-67A1-4B39-9EEF-2FB7AB10ECED}"/>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14" name="Slide Number Placeholder 13">
            <a:extLst>
              <a:ext uri="{FF2B5EF4-FFF2-40B4-BE49-F238E27FC236}">
                <a16:creationId xmlns:a16="http://schemas.microsoft.com/office/drawing/2014/main" id="{F5D91E6B-55B5-4092-AD3B-F7E1FD004599}"/>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711631227"/>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35C0DBA-B958-984A-8540-551D3604D6D8}"/>
              </a:ext>
            </a:extLst>
          </p:cNvPr>
          <p:cNvSpPr>
            <a:spLocks noGrp="1"/>
          </p:cNvSpPr>
          <p:nvPr>
            <p:ph type="title"/>
          </p:nvPr>
        </p:nvSpPr>
        <p:spPr>
          <a:xfrm>
            <a:off x="1028700" y="999068"/>
            <a:ext cx="4876800" cy="645284"/>
          </a:xfrm>
          <a:prstGeom prst="rect">
            <a:avLst/>
          </a:prstGeom>
        </p:spPr>
        <p:txBody>
          <a:bodyPr lIns="0" tIns="0" rIns="0" bIns="0" anchor="b"/>
          <a:lstStyle/>
          <a:p>
            <a:r>
              <a:rPr lang="en-US"/>
              <a:t>Click to edit Master title style</a:t>
            </a:r>
            <a:endParaRPr lang="en-US" dirty="0"/>
          </a:p>
        </p:txBody>
      </p:sp>
      <p:sp>
        <p:nvSpPr>
          <p:cNvPr id="25" name="Content Placeholder 2">
            <a:extLst>
              <a:ext uri="{FF2B5EF4-FFF2-40B4-BE49-F238E27FC236}">
                <a16:creationId xmlns:a16="http://schemas.microsoft.com/office/drawing/2014/main" id="{0C9ECF50-A899-D84A-8DA7-545D7B1945C4}"/>
              </a:ext>
            </a:extLst>
          </p:cNvPr>
          <p:cNvSpPr>
            <a:spLocks noGrp="1"/>
          </p:cNvSpPr>
          <p:nvPr>
            <p:ph sz="half" idx="1"/>
          </p:nvPr>
        </p:nvSpPr>
        <p:spPr>
          <a:xfrm>
            <a:off x="1028700" y="2286003"/>
            <a:ext cx="4876800" cy="3568696"/>
          </a:xfrm>
          <a:prstGeom prst="rect">
            <a:avLst/>
          </a:prstGeom>
        </p:spPr>
        <p:txBody>
          <a:bodyPr lIns="0" tIns="0" rIns="0" bIns="0"/>
          <a:lstStyle>
            <a:lvl1pPr marL="0" indent="0">
              <a:lnSpc>
                <a:spcPct val="100000"/>
              </a:lnSpc>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Master text styles</a:t>
            </a:r>
          </a:p>
        </p:txBody>
      </p:sp>
      <p:cxnSp>
        <p:nvCxnSpPr>
          <p:cNvPr id="11" name="Straight Connector 10">
            <a:extLst>
              <a:ext uri="{FF2B5EF4-FFF2-40B4-BE49-F238E27FC236}">
                <a16:creationId xmlns:a16="http://schemas.microsoft.com/office/drawing/2014/main" id="{0C23E260-2F88-C54F-893E-80966D14934A}"/>
              </a:ext>
            </a:extLst>
          </p:cNvPr>
          <p:cNvCxnSpPr>
            <a:cxnSpLocks/>
          </p:cNvCxnSpPr>
          <p:nvPr userDrawn="1"/>
        </p:nvCxnSpPr>
        <p:spPr>
          <a:xfrm>
            <a:off x="1033153" y="1869925"/>
            <a:ext cx="4872347" cy="0"/>
          </a:xfrm>
          <a:prstGeom prst="line">
            <a:avLst/>
          </a:prstGeom>
          <a:ln w="76200"/>
        </p:spPr>
        <p:style>
          <a:lnRef idx="1">
            <a:schemeClr val="dk1"/>
          </a:lnRef>
          <a:fillRef idx="0">
            <a:schemeClr val="dk1"/>
          </a:fillRef>
          <a:effectRef idx="0">
            <a:schemeClr val="dk1"/>
          </a:effectRef>
          <a:fontRef idx="minor">
            <a:schemeClr val="tx1"/>
          </a:fontRef>
        </p:style>
      </p:cxnSp>
      <p:sp>
        <p:nvSpPr>
          <p:cNvPr id="4" name="Picture Placeholder 3">
            <a:extLst>
              <a:ext uri="{FF2B5EF4-FFF2-40B4-BE49-F238E27FC236}">
                <a16:creationId xmlns:a16="http://schemas.microsoft.com/office/drawing/2014/main" id="{141785DC-164D-344A-8D61-85C59CABECCD}"/>
              </a:ext>
            </a:extLst>
          </p:cNvPr>
          <p:cNvSpPr>
            <a:spLocks noGrp="1"/>
          </p:cNvSpPr>
          <p:nvPr>
            <p:ph type="pic" sz="quarter" idx="10"/>
          </p:nvPr>
        </p:nvSpPr>
        <p:spPr>
          <a:xfrm>
            <a:off x="7354824" y="990600"/>
            <a:ext cx="4837176" cy="4837176"/>
          </a:xfrm>
          <a:prstGeom prst="rect">
            <a:avLst/>
          </a:prstGeom>
        </p:spPr>
        <p:txBody>
          <a:bodyPr/>
          <a:lstStyle/>
          <a:p>
            <a:r>
              <a:rPr lang="en-US"/>
              <a:t>Click icon to add picture</a:t>
            </a:r>
            <a:endParaRPr lang="en-US" dirty="0"/>
          </a:p>
        </p:txBody>
      </p:sp>
      <p:sp>
        <p:nvSpPr>
          <p:cNvPr id="6" name="Date Placeholder 5">
            <a:extLst>
              <a:ext uri="{FF2B5EF4-FFF2-40B4-BE49-F238E27FC236}">
                <a16:creationId xmlns:a16="http://schemas.microsoft.com/office/drawing/2014/main" id="{AAE1D3B9-B2D1-4927-BE44-8408FBD84C06}"/>
              </a:ext>
            </a:extLst>
          </p:cNvPr>
          <p:cNvSpPr>
            <a:spLocks noGrp="1"/>
          </p:cNvSpPr>
          <p:nvPr>
            <p:ph type="dt" sz="half" idx="11"/>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67447116-BCE7-456E-88B8-96ADC76E5FC5}"/>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D03B6347-A35F-4216-9988-7393E598E123}"/>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426016581"/>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FD808B2-C5CA-FE45-B556-461D856BF7A0}"/>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4425CA9F-967F-1545-8E32-09F4DB0F04F6}"/>
              </a:ext>
            </a:extLst>
          </p:cNvPr>
          <p:cNvCxnSpPr>
            <a:cxnSpLocks/>
          </p:cNvCxnSpPr>
          <p:nvPr userDrawn="1"/>
        </p:nvCxnSpPr>
        <p:spPr>
          <a:xfrm flipV="1">
            <a:off x="1044475" y="1862667"/>
            <a:ext cx="10103049" cy="8670"/>
          </a:xfrm>
          <a:prstGeom prst="line">
            <a:avLst/>
          </a:prstGeom>
          <a:ln w="76200"/>
        </p:spPr>
        <p:style>
          <a:lnRef idx="1">
            <a:schemeClr val="dk1"/>
          </a:lnRef>
          <a:fillRef idx="0">
            <a:schemeClr val="dk1"/>
          </a:fillRef>
          <a:effectRef idx="0">
            <a:schemeClr val="dk1"/>
          </a:effectRef>
          <a:fontRef idx="minor">
            <a:schemeClr val="tx1"/>
          </a:fontRef>
        </p:style>
      </p:cxnSp>
      <p:sp>
        <p:nvSpPr>
          <p:cNvPr id="15" name="Title 1">
            <a:extLst>
              <a:ext uri="{FF2B5EF4-FFF2-40B4-BE49-F238E27FC236}">
                <a16:creationId xmlns:a16="http://schemas.microsoft.com/office/drawing/2014/main" id="{69DD4EBD-237B-7245-A9C2-A37674E23EEF}"/>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spTree>
    <p:extLst>
      <p:ext uri="{BB962C8B-B14F-4D97-AF65-F5344CB8AC3E}">
        <p14:creationId xmlns:p14="http://schemas.microsoft.com/office/powerpoint/2010/main" val="2681577982"/>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A6D65B-10A2-D743-9FFA-D14B8696F310}"/>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sp>
        <p:nvSpPr>
          <p:cNvPr id="10" name="Chart Placeholder 3">
            <a:extLst>
              <a:ext uri="{FF2B5EF4-FFF2-40B4-BE49-F238E27FC236}">
                <a16:creationId xmlns:a16="http://schemas.microsoft.com/office/drawing/2014/main" id="{FCB9F5CF-0F1D-284B-B997-AC308FED47B9}"/>
              </a:ext>
            </a:extLst>
          </p:cNvPr>
          <p:cNvSpPr>
            <a:spLocks noGrp="1"/>
          </p:cNvSpPr>
          <p:nvPr>
            <p:ph type="chart" sz="quarter" idx="11"/>
          </p:nvPr>
        </p:nvSpPr>
        <p:spPr>
          <a:xfrm>
            <a:off x="951345" y="2286000"/>
            <a:ext cx="9145155" cy="3164926"/>
          </a:xfrm>
          <a:prstGeom prst="rect">
            <a:avLst/>
          </a:prstGeom>
        </p:spPr>
        <p:txBody>
          <a:bodyPr/>
          <a:lstStyle/>
          <a:p>
            <a:r>
              <a:rPr lang="en-US"/>
              <a:t>Click icon to add chart</a:t>
            </a:r>
            <a:endParaRPr lang="en-US" dirty="0"/>
          </a:p>
        </p:txBody>
      </p:sp>
      <p:sp>
        <p:nvSpPr>
          <p:cNvPr id="11" name="Title 1">
            <a:extLst>
              <a:ext uri="{FF2B5EF4-FFF2-40B4-BE49-F238E27FC236}">
                <a16:creationId xmlns:a16="http://schemas.microsoft.com/office/drawing/2014/main" id="{A5652B48-7CDD-5645-B29B-54727CA5FFDF}"/>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0C0F4C76-2690-7448-8D03-9692C2BB1016}"/>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5" name="Date Placeholder 4">
            <a:extLst>
              <a:ext uri="{FF2B5EF4-FFF2-40B4-BE49-F238E27FC236}">
                <a16:creationId xmlns:a16="http://schemas.microsoft.com/office/drawing/2014/main" id="{BA1C09B5-CD25-4B65-9120-D8EBD79ABC86}"/>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EC6281DE-BBF4-4AA1-B110-DC418232A013}"/>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7839333A-6926-414D-9C9D-B62395A38A86}"/>
              </a:ext>
            </a:extLst>
          </p:cNvPr>
          <p:cNvSpPr>
            <a:spLocks noGrp="1"/>
          </p:cNvSpPr>
          <p:nvPr>
            <p:ph type="sldNum" sz="quarter" idx="1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653965856"/>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guide id="6" pos="63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855E5B9-5A63-2D46-8653-3FD1F538F58A}"/>
              </a:ext>
              <a:ext uri="{C183D7F6-B498-43B3-948B-1728B52AA6E4}">
                <adec:decorative xmlns:adec="http://schemas.microsoft.com/office/drawing/2017/decorative" val="1"/>
              </a:ext>
            </a:extLst>
          </p:cNvPr>
          <p:cNvSpPr>
            <a:spLocks/>
          </p:cNvSpPr>
          <p:nvPr userDrawn="1"/>
        </p:nvSpPr>
        <p:spPr bwMode="auto">
          <a:xfrm>
            <a:off x="0" y="4453"/>
            <a:ext cx="11158847" cy="5824847"/>
          </a:xfrm>
          <a:prstGeom prst="rect">
            <a:avLst/>
          </a:prstGeom>
          <a:solidFill>
            <a:schemeClr val="accent2"/>
          </a:solidFill>
          <a:ln>
            <a:noFill/>
          </a:ln>
        </p:spPr>
        <p:txBody>
          <a:bodyPr rot="0" vert="horz" wrap="square" lIns="91440" tIns="45720" rIns="91440" bIns="45720" anchor="t" anchorCtr="0" upright="1">
            <a:noAutofit/>
          </a:bodyPr>
          <a:lstStyle/>
          <a:p>
            <a:endParaRPr lang="en-US" dirty="0"/>
          </a:p>
        </p:txBody>
      </p:sp>
      <p:sp>
        <p:nvSpPr>
          <p:cNvPr id="3" name="Table Placeholder 2">
            <a:extLst>
              <a:ext uri="{FF2B5EF4-FFF2-40B4-BE49-F238E27FC236}">
                <a16:creationId xmlns:a16="http://schemas.microsoft.com/office/drawing/2014/main" id="{03FB492B-801F-1741-BD1B-89F9C6BFF0EC}"/>
              </a:ext>
            </a:extLst>
          </p:cNvPr>
          <p:cNvSpPr>
            <a:spLocks noGrp="1"/>
          </p:cNvSpPr>
          <p:nvPr>
            <p:ph type="tbl" sz="quarter" idx="10"/>
          </p:nvPr>
        </p:nvSpPr>
        <p:spPr>
          <a:xfrm>
            <a:off x="1028700" y="2423161"/>
            <a:ext cx="9067800" cy="2227404"/>
          </a:xfrm>
          <a:prstGeom prst="rect">
            <a:avLst/>
          </a:prstGeom>
        </p:spPr>
        <p:txBody>
          <a:bodyPr/>
          <a:lstStyle/>
          <a:p>
            <a:r>
              <a:rPr lang="en-US"/>
              <a:t>Click icon to add table</a:t>
            </a:r>
            <a:endParaRPr lang="en-US" dirty="0"/>
          </a:p>
        </p:txBody>
      </p:sp>
      <p:sp>
        <p:nvSpPr>
          <p:cNvPr id="13" name="Title 1">
            <a:extLst>
              <a:ext uri="{FF2B5EF4-FFF2-40B4-BE49-F238E27FC236}">
                <a16:creationId xmlns:a16="http://schemas.microsoft.com/office/drawing/2014/main" id="{774545B3-0290-D848-BDB5-811BC52BD457}"/>
              </a:ext>
            </a:extLst>
          </p:cNvPr>
          <p:cNvSpPr>
            <a:spLocks noGrp="1"/>
          </p:cNvSpPr>
          <p:nvPr>
            <p:ph type="title"/>
          </p:nvPr>
        </p:nvSpPr>
        <p:spPr>
          <a:xfrm>
            <a:off x="1028700" y="999068"/>
            <a:ext cx="10096500" cy="645284"/>
          </a:xfrm>
          <a:prstGeom prst="rect">
            <a:avLst/>
          </a:prstGeom>
        </p:spPr>
        <p:txBody>
          <a:bodyPr lIns="0" tIns="0" rIns="0" bIns="0" anchor="b"/>
          <a:lstStyle/>
          <a:p>
            <a:r>
              <a:rPr lang="en-US"/>
              <a:t>Click to edit Master title style</a:t>
            </a:r>
            <a:endParaRPr lang="en-US" dirty="0"/>
          </a:p>
        </p:txBody>
      </p:sp>
      <p:cxnSp>
        <p:nvCxnSpPr>
          <p:cNvPr id="14" name="Straight Connector 13">
            <a:extLst>
              <a:ext uri="{FF2B5EF4-FFF2-40B4-BE49-F238E27FC236}">
                <a16:creationId xmlns:a16="http://schemas.microsoft.com/office/drawing/2014/main" id="{03709460-09E4-854A-889B-491A934DE40F}"/>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0F749A19-BE29-4599-ABBE-E7C61FF9EE3F}"/>
              </a:ext>
            </a:extLst>
          </p:cNvPr>
          <p:cNvSpPr>
            <a:spLocks noGrp="1"/>
          </p:cNvSpPr>
          <p:nvPr>
            <p:ph type="dt" sz="half" idx="11"/>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98F30C11-6611-47E2-9CF7-8EE77F4CD107}"/>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5AF710E8-4CE9-4D79-8121-DD559D321EC4}"/>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413503385"/>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guide id="6" pos="63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A99595-F780-594B-8C36-E4E5AF5E1CD5}"/>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cxnSp>
        <p:nvCxnSpPr>
          <p:cNvPr id="12" name="Straight Connector 11">
            <a:extLst>
              <a:ext uri="{FF2B5EF4-FFF2-40B4-BE49-F238E27FC236}">
                <a16:creationId xmlns:a16="http://schemas.microsoft.com/office/drawing/2014/main" id="{04AFB169-81B7-454B-BE19-407333C86F3B}"/>
              </a:ext>
            </a:extLst>
          </p:cNvPr>
          <p:cNvCxnSpPr>
            <a:cxnSpLocks/>
          </p:cNvCxnSpPr>
          <p:nvPr userDrawn="1"/>
        </p:nvCxnSpPr>
        <p:spPr>
          <a:xfrm>
            <a:off x="2184935" y="1874704"/>
            <a:ext cx="8973912" cy="0"/>
          </a:xfrm>
          <a:prstGeom prst="line">
            <a:avLst/>
          </a:prstGeom>
          <a:ln w="76200"/>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8BFC26CF-26CC-354C-BB60-AD3E01D575ED}"/>
              </a:ext>
            </a:extLst>
          </p:cNvPr>
          <p:cNvSpPr>
            <a:spLocks noGrp="1"/>
          </p:cNvSpPr>
          <p:nvPr>
            <p:ph type="body" sz="quarter" idx="10"/>
          </p:nvPr>
        </p:nvSpPr>
        <p:spPr>
          <a:xfrm>
            <a:off x="1028700" y="2304344"/>
            <a:ext cx="7810500" cy="2989263"/>
          </a:xfrm>
          <a:prstGeom prst="rect">
            <a:avLst/>
          </a:prstGeom>
        </p:spPr>
        <p:txBody>
          <a:bodyPr lIns="0" tIns="0" rIns="0" bIns="0"/>
          <a:lstStyle>
            <a:lvl1pPr marL="0" indent="0">
              <a:lnSpc>
                <a:spcPct val="150000"/>
              </a:lnSpc>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 name="Title 1">
            <a:extLst>
              <a:ext uri="{FF2B5EF4-FFF2-40B4-BE49-F238E27FC236}">
                <a16:creationId xmlns:a16="http://schemas.microsoft.com/office/drawing/2014/main" id="{FBA06611-233D-45FA-A146-AB9D4F4A787C}"/>
              </a:ext>
            </a:extLst>
          </p:cNvPr>
          <p:cNvSpPr>
            <a:spLocks noGrp="1"/>
          </p:cNvSpPr>
          <p:nvPr>
            <p:ph type="title" hasCustomPrompt="1"/>
          </p:nvPr>
        </p:nvSpPr>
        <p:spPr>
          <a:xfrm>
            <a:off x="771525" y="978781"/>
            <a:ext cx="1589372" cy="1325563"/>
          </a:xfrm>
          <a:prstGeom prst="rect">
            <a:avLst/>
          </a:prstGeom>
        </p:spPr>
        <p:txBody>
          <a:bodyPr/>
          <a:lstStyle>
            <a:lvl1pPr>
              <a:defRPr sz="20000"/>
            </a:lvl1pPr>
          </a:lstStyle>
          <a:p>
            <a:r>
              <a:rPr lang="en-US" dirty="0"/>
              <a:t>“</a:t>
            </a:r>
          </a:p>
        </p:txBody>
      </p:sp>
      <p:sp>
        <p:nvSpPr>
          <p:cNvPr id="7" name="Date Placeholder 6">
            <a:extLst>
              <a:ext uri="{FF2B5EF4-FFF2-40B4-BE49-F238E27FC236}">
                <a16:creationId xmlns:a16="http://schemas.microsoft.com/office/drawing/2014/main" id="{894887C6-2D97-4388-AA65-CEEA6591BFB1}"/>
              </a:ext>
            </a:extLst>
          </p:cNvPr>
          <p:cNvSpPr>
            <a:spLocks noGrp="1"/>
          </p:cNvSpPr>
          <p:nvPr>
            <p:ph type="dt" sz="half" idx="11"/>
          </p:nvPr>
        </p:nvSpPr>
        <p:spPr/>
        <p:txBody>
          <a:bodyPr/>
          <a:lstStyle/>
          <a:p>
            <a:r>
              <a:rPr lang="en-US"/>
              <a:t>September 3, 20XX </a:t>
            </a:r>
            <a:endParaRPr lang="en-US" dirty="0"/>
          </a:p>
        </p:txBody>
      </p:sp>
      <p:sp>
        <p:nvSpPr>
          <p:cNvPr id="8" name="Footer Placeholder 7">
            <a:extLst>
              <a:ext uri="{FF2B5EF4-FFF2-40B4-BE49-F238E27FC236}">
                <a16:creationId xmlns:a16="http://schemas.microsoft.com/office/drawing/2014/main" id="{63F84EFA-1D77-40D3-B5AC-6652DC26F0ED}"/>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11" name="Slide Number Placeholder 10">
            <a:extLst>
              <a:ext uri="{FF2B5EF4-FFF2-40B4-BE49-F238E27FC236}">
                <a16:creationId xmlns:a16="http://schemas.microsoft.com/office/drawing/2014/main" id="{713CA07C-1BC2-4B16-8557-27C373CFCE9C}"/>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226144542"/>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EFAD8BFA-14F6-F54A-AB64-29F9F7616A7D}"/>
              </a:ext>
            </a:extLst>
          </p:cNvPr>
          <p:cNvCxnSpPr>
            <a:cxnSpLocks/>
          </p:cNvCxnSpPr>
          <p:nvPr userDrawn="1"/>
        </p:nvCxnSpPr>
        <p:spPr>
          <a:xfrm>
            <a:off x="1033153" y="1874640"/>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5" name="Text Placeholder 4">
            <a:extLst>
              <a:ext uri="{FF2B5EF4-FFF2-40B4-BE49-F238E27FC236}">
                <a16:creationId xmlns:a16="http://schemas.microsoft.com/office/drawing/2014/main" id="{15B9E731-6B9B-024E-9360-F9F34CC6638B}"/>
              </a:ext>
            </a:extLst>
          </p:cNvPr>
          <p:cNvSpPr>
            <a:spLocks noGrp="1"/>
          </p:cNvSpPr>
          <p:nvPr>
            <p:ph type="body" sz="quarter" idx="10"/>
          </p:nvPr>
        </p:nvSpPr>
        <p:spPr>
          <a:xfrm>
            <a:off x="1028700" y="4313437"/>
            <a:ext cx="1828800" cy="401220"/>
          </a:xfrm>
          <a:prstGeom prst="rect">
            <a:avLst/>
          </a:prstGeom>
        </p:spPr>
        <p:txBody>
          <a:bodyPr lIns="0" tIns="0" rIns="0" bIns="0"/>
          <a:lstStyle>
            <a:lvl1pPr marL="0" indent="0">
              <a:buNone/>
              <a:defRPr sz="1800" b="1"/>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0" name="Text Placeholder 4">
            <a:extLst>
              <a:ext uri="{FF2B5EF4-FFF2-40B4-BE49-F238E27FC236}">
                <a16:creationId xmlns:a16="http://schemas.microsoft.com/office/drawing/2014/main" id="{FD3D9C96-2F42-E545-BD97-AC8568E2F49D}"/>
              </a:ext>
            </a:extLst>
          </p:cNvPr>
          <p:cNvSpPr>
            <a:spLocks noGrp="1"/>
          </p:cNvSpPr>
          <p:nvPr>
            <p:ph type="body" sz="quarter" idx="11"/>
          </p:nvPr>
        </p:nvSpPr>
        <p:spPr>
          <a:xfrm>
            <a:off x="1028700" y="4752757"/>
            <a:ext cx="1828800" cy="552450"/>
          </a:xfrm>
          <a:prstGeom prst="rect">
            <a:avLst/>
          </a:prstGeom>
        </p:spPr>
        <p:txBody>
          <a:bodyPr lIns="0" tIns="0" rIns="0" bIns="0"/>
          <a:lstStyle>
            <a:lvl1pPr marL="0" indent="0">
              <a:buNone/>
              <a:defRPr sz="1600" b="0"/>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4">
            <a:extLst>
              <a:ext uri="{FF2B5EF4-FFF2-40B4-BE49-F238E27FC236}">
                <a16:creationId xmlns:a16="http://schemas.microsoft.com/office/drawing/2014/main" id="{892AA37C-BA0F-9C4F-B098-EDFE391C47DB}"/>
              </a:ext>
            </a:extLst>
          </p:cNvPr>
          <p:cNvSpPr>
            <a:spLocks noGrp="1"/>
          </p:cNvSpPr>
          <p:nvPr>
            <p:ph type="body" sz="quarter" idx="12"/>
          </p:nvPr>
        </p:nvSpPr>
        <p:spPr>
          <a:xfrm>
            <a:off x="3784600" y="4332486"/>
            <a:ext cx="1828800" cy="401221"/>
          </a:xfrm>
          <a:prstGeom prst="rect">
            <a:avLst/>
          </a:prstGeom>
        </p:spPr>
        <p:txBody>
          <a:bodyPr lIns="0" tIns="0" rIns="0" bIns="0"/>
          <a:lstStyle>
            <a:lvl1pPr marL="0" indent="0">
              <a:buNone/>
              <a:defRPr sz="1800" b="1"/>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4">
            <a:extLst>
              <a:ext uri="{FF2B5EF4-FFF2-40B4-BE49-F238E27FC236}">
                <a16:creationId xmlns:a16="http://schemas.microsoft.com/office/drawing/2014/main" id="{EEAAAC92-F1DA-6847-8D56-1ACCD5E3B0F5}"/>
              </a:ext>
            </a:extLst>
          </p:cNvPr>
          <p:cNvSpPr>
            <a:spLocks noGrp="1"/>
          </p:cNvSpPr>
          <p:nvPr>
            <p:ph type="body" sz="quarter" idx="13"/>
          </p:nvPr>
        </p:nvSpPr>
        <p:spPr>
          <a:xfrm>
            <a:off x="3784600" y="4752757"/>
            <a:ext cx="1828800" cy="552450"/>
          </a:xfrm>
          <a:prstGeom prst="rect">
            <a:avLst/>
          </a:prstGeom>
        </p:spPr>
        <p:txBody>
          <a:bodyPr lIns="0" tIns="0" rIns="0" bIns="0"/>
          <a:lstStyle>
            <a:lvl1pPr marL="0" indent="0">
              <a:buNone/>
              <a:defRPr sz="1600" b="0"/>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3" name="Text Placeholder 4">
            <a:extLst>
              <a:ext uri="{FF2B5EF4-FFF2-40B4-BE49-F238E27FC236}">
                <a16:creationId xmlns:a16="http://schemas.microsoft.com/office/drawing/2014/main" id="{F4E4153D-E2B3-7D4A-8D92-FF6597B2FB5F}"/>
              </a:ext>
            </a:extLst>
          </p:cNvPr>
          <p:cNvSpPr>
            <a:spLocks noGrp="1"/>
          </p:cNvSpPr>
          <p:nvPr>
            <p:ph type="body" sz="quarter" idx="14"/>
          </p:nvPr>
        </p:nvSpPr>
        <p:spPr>
          <a:xfrm>
            <a:off x="6531512" y="4313436"/>
            <a:ext cx="1828800" cy="420271"/>
          </a:xfrm>
          <a:prstGeom prst="rect">
            <a:avLst/>
          </a:prstGeom>
        </p:spPr>
        <p:txBody>
          <a:bodyPr lIns="0" tIns="0" rIns="0" bIns="0"/>
          <a:lstStyle>
            <a:lvl1pPr marL="0" indent="0">
              <a:buNone/>
              <a:defRPr sz="1800" b="1"/>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4" name="Text Placeholder 4">
            <a:extLst>
              <a:ext uri="{FF2B5EF4-FFF2-40B4-BE49-F238E27FC236}">
                <a16:creationId xmlns:a16="http://schemas.microsoft.com/office/drawing/2014/main" id="{0D6B703A-5BF6-744F-A3D3-C65E3F8B3B6B}"/>
              </a:ext>
            </a:extLst>
          </p:cNvPr>
          <p:cNvSpPr>
            <a:spLocks noGrp="1"/>
          </p:cNvSpPr>
          <p:nvPr>
            <p:ph type="body" sz="quarter" idx="15"/>
          </p:nvPr>
        </p:nvSpPr>
        <p:spPr>
          <a:xfrm>
            <a:off x="6531512" y="4752757"/>
            <a:ext cx="1828800" cy="552451"/>
          </a:xfrm>
          <a:prstGeom prst="rect">
            <a:avLst/>
          </a:prstGeom>
        </p:spPr>
        <p:txBody>
          <a:bodyPr lIns="0" tIns="0" rIns="0" bIns="0"/>
          <a:lstStyle>
            <a:lvl1pPr marL="0" indent="0">
              <a:buNone/>
              <a:defRPr sz="1600" b="0"/>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5" name="Text Placeholder 4">
            <a:extLst>
              <a:ext uri="{FF2B5EF4-FFF2-40B4-BE49-F238E27FC236}">
                <a16:creationId xmlns:a16="http://schemas.microsoft.com/office/drawing/2014/main" id="{982A9FE5-981A-B340-B8F8-D2DB83C19609}"/>
              </a:ext>
            </a:extLst>
          </p:cNvPr>
          <p:cNvSpPr>
            <a:spLocks noGrp="1"/>
          </p:cNvSpPr>
          <p:nvPr>
            <p:ph type="body" sz="quarter" idx="16"/>
          </p:nvPr>
        </p:nvSpPr>
        <p:spPr>
          <a:xfrm>
            <a:off x="9296400" y="4332486"/>
            <a:ext cx="1828800" cy="420271"/>
          </a:xfrm>
          <a:prstGeom prst="rect">
            <a:avLst/>
          </a:prstGeom>
        </p:spPr>
        <p:txBody>
          <a:bodyPr lIns="0" tIns="0" rIns="0" bIns="0"/>
          <a:lstStyle>
            <a:lvl1pPr marL="0" indent="0">
              <a:buNone/>
              <a:defRPr sz="1800" b="1"/>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6" name="Text Placeholder 4">
            <a:extLst>
              <a:ext uri="{FF2B5EF4-FFF2-40B4-BE49-F238E27FC236}">
                <a16:creationId xmlns:a16="http://schemas.microsoft.com/office/drawing/2014/main" id="{594B2391-B4C8-5542-8285-39BAD874EC11}"/>
              </a:ext>
            </a:extLst>
          </p:cNvPr>
          <p:cNvSpPr>
            <a:spLocks noGrp="1"/>
          </p:cNvSpPr>
          <p:nvPr>
            <p:ph type="body" sz="quarter" idx="17"/>
          </p:nvPr>
        </p:nvSpPr>
        <p:spPr>
          <a:xfrm>
            <a:off x="9296400" y="4752757"/>
            <a:ext cx="1828800" cy="552451"/>
          </a:xfrm>
          <a:prstGeom prst="rect">
            <a:avLst/>
          </a:prstGeom>
        </p:spPr>
        <p:txBody>
          <a:bodyPr lIns="0" tIns="0" rIns="0" bIns="0"/>
          <a:lstStyle>
            <a:lvl1pPr marL="0" indent="0">
              <a:buNone/>
              <a:defRPr sz="1600" b="0"/>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7" name="Picture Placeholder 25">
            <a:extLst>
              <a:ext uri="{FF2B5EF4-FFF2-40B4-BE49-F238E27FC236}">
                <a16:creationId xmlns:a16="http://schemas.microsoft.com/office/drawing/2014/main" id="{A2D87BC1-884E-CD4E-BABF-B7AF4DF7869E}"/>
              </a:ext>
            </a:extLst>
          </p:cNvPr>
          <p:cNvSpPr>
            <a:spLocks noGrp="1"/>
          </p:cNvSpPr>
          <p:nvPr>
            <p:ph type="pic" sz="quarter" idx="18"/>
          </p:nvPr>
        </p:nvSpPr>
        <p:spPr>
          <a:xfrm>
            <a:off x="1028700" y="2308936"/>
            <a:ext cx="1828800" cy="1831590"/>
          </a:xfrm>
          <a:prstGeom prst="rect">
            <a:avLst/>
          </a:prstGeom>
        </p:spPr>
        <p:txBody>
          <a:bodyPr/>
          <a:lstStyle>
            <a:lvl1pPr>
              <a:defRPr sz="2000"/>
            </a:lvl1pPr>
          </a:lstStyle>
          <a:p>
            <a:r>
              <a:rPr lang="en-US"/>
              <a:t>Click icon to add picture</a:t>
            </a:r>
            <a:endParaRPr lang="en-US" dirty="0"/>
          </a:p>
        </p:txBody>
      </p:sp>
      <p:sp>
        <p:nvSpPr>
          <p:cNvPr id="38" name="Picture Placeholder 25">
            <a:extLst>
              <a:ext uri="{FF2B5EF4-FFF2-40B4-BE49-F238E27FC236}">
                <a16:creationId xmlns:a16="http://schemas.microsoft.com/office/drawing/2014/main" id="{DB0763B3-E65F-8A47-AA7C-C9A56C50600F}"/>
              </a:ext>
            </a:extLst>
          </p:cNvPr>
          <p:cNvSpPr>
            <a:spLocks noGrp="1"/>
          </p:cNvSpPr>
          <p:nvPr>
            <p:ph type="pic" sz="quarter" idx="19"/>
          </p:nvPr>
        </p:nvSpPr>
        <p:spPr>
          <a:xfrm>
            <a:off x="3784600" y="2308936"/>
            <a:ext cx="1828800" cy="1831590"/>
          </a:xfrm>
          <a:prstGeom prst="rect">
            <a:avLst/>
          </a:prstGeom>
        </p:spPr>
        <p:txBody>
          <a:bodyPr/>
          <a:lstStyle>
            <a:lvl1pPr>
              <a:defRPr sz="2000"/>
            </a:lvl1pPr>
          </a:lstStyle>
          <a:p>
            <a:r>
              <a:rPr lang="en-US"/>
              <a:t>Click icon to add picture</a:t>
            </a:r>
            <a:endParaRPr lang="en-US" dirty="0"/>
          </a:p>
        </p:txBody>
      </p:sp>
      <p:sp>
        <p:nvSpPr>
          <p:cNvPr id="39" name="Picture Placeholder 25">
            <a:extLst>
              <a:ext uri="{FF2B5EF4-FFF2-40B4-BE49-F238E27FC236}">
                <a16:creationId xmlns:a16="http://schemas.microsoft.com/office/drawing/2014/main" id="{1E0F47CF-6DE7-F745-B9D8-55421009AF4E}"/>
              </a:ext>
            </a:extLst>
          </p:cNvPr>
          <p:cNvSpPr>
            <a:spLocks noGrp="1"/>
          </p:cNvSpPr>
          <p:nvPr>
            <p:ph type="pic" sz="quarter" idx="20"/>
          </p:nvPr>
        </p:nvSpPr>
        <p:spPr>
          <a:xfrm>
            <a:off x="6540500" y="2308936"/>
            <a:ext cx="1828800" cy="1831590"/>
          </a:xfrm>
          <a:prstGeom prst="rect">
            <a:avLst/>
          </a:prstGeom>
        </p:spPr>
        <p:txBody>
          <a:bodyPr/>
          <a:lstStyle>
            <a:lvl1pPr>
              <a:defRPr sz="2000"/>
            </a:lvl1pPr>
          </a:lstStyle>
          <a:p>
            <a:r>
              <a:rPr lang="en-US"/>
              <a:t>Click icon to add picture</a:t>
            </a:r>
            <a:endParaRPr lang="en-US" dirty="0"/>
          </a:p>
        </p:txBody>
      </p:sp>
      <p:sp>
        <p:nvSpPr>
          <p:cNvPr id="40" name="Picture Placeholder 25">
            <a:extLst>
              <a:ext uri="{FF2B5EF4-FFF2-40B4-BE49-F238E27FC236}">
                <a16:creationId xmlns:a16="http://schemas.microsoft.com/office/drawing/2014/main" id="{B4621956-6AB4-E346-8900-9AE2A51ADBC5}"/>
              </a:ext>
            </a:extLst>
          </p:cNvPr>
          <p:cNvSpPr>
            <a:spLocks noGrp="1"/>
          </p:cNvSpPr>
          <p:nvPr>
            <p:ph type="pic" sz="quarter" idx="21"/>
          </p:nvPr>
        </p:nvSpPr>
        <p:spPr>
          <a:xfrm>
            <a:off x="9296400" y="2314278"/>
            <a:ext cx="1828800" cy="1831590"/>
          </a:xfrm>
          <a:prstGeom prst="rect">
            <a:avLst/>
          </a:prstGeom>
        </p:spPr>
        <p:txBody>
          <a:bodyPr/>
          <a:lstStyle>
            <a:lvl1pPr>
              <a:defRPr sz="2000"/>
            </a:lvl1pPr>
          </a:lstStyle>
          <a:p>
            <a:r>
              <a:rPr lang="en-US"/>
              <a:t>Click icon to add picture</a:t>
            </a:r>
            <a:endParaRPr lang="en-US" dirty="0"/>
          </a:p>
        </p:txBody>
      </p:sp>
      <p:sp>
        <p:nvSpPr>
          <p:cNvPr id="25" name="Title 1">
            <a:extLst>
              <a:ext uri="{FF2B5EF4-FFF2-40B4-BE49-F238E27FC236}">
                <a16:creationId xmlns:a16="http://schemas.microsoft.com/office/drawing/2014/main" id="{3B64062A-6292-0441-95CB-9A91F49DBAA7}"/>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sp>
        <p:nvSpPr>
          <p:cNvPr id="6" name="Date Placeholder 5">
            <a:extLst>
              <a:ext uri="{FF2B5EF4-FFF2-40B4-BE49-F238E27FC236}">
                <a16:creationId xmlns:a16="http://schemas.microsoft.com/office/drawing/2014/main" id="{383883EC-FACE-4093-9976-8B0D4C8BEBCC}"/>
              </a:ext>
            </a:extLst>
          </p:cNvPr>
          <p:cNvSpPr>
            <a:spLocks noGrp="1"/>
          </p:cNvSpPr>
          <p:nvPr>
            <p:ph type="dt" sz="half" idx="22"/>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E2611EE2-9C8D-405E-9ABF-8EFD1E1D6BB5}"/>
              </a:ext>
            </a:extLst>
          </p:cNvPr>
          <p:cNvSpPr>
            <a:spLocks noGrp="1"/>
          </p:cNvSpPr>
          <p:nvPr>
            <p:ph type="ftr" sz="quarter" idx="23"/>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EFE126EB-13BB-4830-A999-3778C11747A6}"/>
              </a:ext>
            </a:extLst>
          </p:cNvPr>
          <p:cNvSpPr>
            <a:spLocks noGrp="1"/>
          </p:cNvSpPr>
          <p:nvPr>
            <p:ph type="sldNum" sz="quarter" idx="2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023963209"/>
      </p:ext>
    </p:extLst>
  </p:cSld>
  <p:clrMapOvr>
    <a:masterClrMapping/>
  </p:clrMapOvr>
  <p:extLst>
    <p:ext uri="{DCECCB84-F9BA-43D5-87BE-67443E8EF086}">
      <p15:sldGuideLst xmlns:p15="http://schemas.microsoft.com/office/powerpoint/2012/main">
        <p15:guide id="2" pos="648" userDrawn="1">
          <p15:clr>
            <a:srgbClr val="FBAE40"/>
          </p15:clr>
        </p15:guide>
        <p15:guide id="4" orient="horz" pos="1152" userDrawn="1">
          <p15:clr>
            <a:srgbClr val="FBAE40"/>
          </p15:clr>
        </p15:guide>
        <p15:guide id="5" orient="horz" pos="1440" userDrawn="1">
          <p15:clr>
            <a:srgbClr val="FBAE40"/>
          </p15:clr>
        </p15:guide>
        <p15:guide id="8" orient="horz" pos="3072" userDrawn="1">
          <p15:clr>
            <a:srgbClr val="FBAE40"/>
          </p15:clr>
        </p15:guide>
        <p15:guide id="13" pos="6384" userDrawn="1">
          <p15:clr>
            <a:srgbClr val="FBAE40"/>
          </p15:clr>
        </p15:guide>
        <p15:guide id="14" orient="horz" pos="321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A116A2E3-682D-BD4F-9FC9-4546B0C9A186}"/>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32" name="Straight Connector 31">
            <a:extLst>
              <a:ext uri="{FF2B5EF4-FFF2-40B4-BE49-F238E27FC236}">
                <a16:creationId xmlns:a16="http://schemas.microsoft.com/office/drawing/2014/main" id="{ED64AC08-85A6-6F44-88B4-3FAE91B70C1B}"/>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5" name="Text Placeholder 4">
            <a:extLst>
              <a:ext uri="{FF2B5EF4-FFF2-40B4-BE49-F238E27FC236}">
                <a16:creationId xmlns:a16="http://schemas.microsoft.com/office/drawing/2014/main" id="{2D1056DE-470B-C64D-99AE-5039A021EC58}"/>
              </a:ext>
            </a:extLst>
          </p:cNvPr>
          <p:cNvSpPr>
            <a:spLocks noGrp="1"/>
          </p:cNvSpPr>
          <p:nvPr>
            <p:ph type="body" sz="quarter" idx="17"/>
          </p:nvPr>
        </p:nvSpPr>
        <p:spPr>
          <a:xfrm>
            <a:off x="941616" y="2328553"/>
            <a:ext cx="2286000" cy="911029"/>
          </a:xfrm>
          <a:prstGeom prst="rect">
            <a:avLst/>
          </a:prstGeom>
        </p:spPr>
        <p:txBody>
          <a:bodyPr/>
          <a:lstStyle>
            <a:lvl1pPr>
              <a:buNone/>
              <a:defRPr sz="1800" b="1"/>
            </a:lvl1pPr>
          </a:lstStyle>
          <a:p>
            <a:pPr lvl="0"/>
            <a:r>
              <a:rPr lang="en-US"/>
              <a:t>Click to edit Master text styles</a:t>
            </a:r>
          </a:p>
        </p:txBody>
      </p:sp>
      <p:sp>
        <p:nvSpPr>
          <p:cNvPr id="37" name="Text Placeholder 4">
            <a:extLst>
              <a:ext uri="{FF2B5EF4-FFF2-40B4-BE49-F238E27FC236}">
                <a16:creationId xmlns:a16="http://schemas.microsoft.com/office/drawing/2014/main" id="{4ADA9C53-0DC4-4D43-B80C-9B0A9E0EBDE1}"/>
              </a:ext>
            </a:extLst>
          </p:cNvPr>
          <p:cNvSpPr>
            <a:spLocks noGrp="1"/>
          </p:cNvSpPr>
          <p:nvPr>
            <p:ph type="body" sz="quarter" idx="19"/>
          </p:nvPr>
        </p:nvSpPr>
        <p:spPr>
          <a:xfrm>
            <a:off x="6206672" y="2328553"/>
            <a:ext cx="2286000" cy="911029"/>
          </a:xfrm>
          <a:prstGeom prst="rect">
            <a:avLst/>
          </a:prstGeom>
        </p:spPr>
        <p:txBody>
          <a:bodyPr/>
          <a:lstStyle>
            <a:lvl1pPr>
              <a:buNone/>
              <a:defRPr sz="1800" b="1"/>
            </a:lvl1pPr>
          </a:lstStyle>
          <a:p>
            <a:pPr lvl="0"/>
            <a:r>
              <a:rPr lang="en-US"/>
              <a:t>Click to edit Master text styles</a:t>
            </a:r>
          </a:p>
        </p:txBody>
      </p:sp>
      <p:sp>
        <p:nvSpPr>
          <p:cNvPr id="38" name="Text Placeholder 4">
            <a:extLst>
              <a:ext uri="{FF2B5EF4-FFF2-40B4-BE49-F238E27FC236}">
                <a16:creationId xmlns:a16="http://schemas.microsoft.com/office/drawing/2014/main" id="{F8E68047-DF25-AB45-A0F0-F4DFE23516C6}"/>
              </a:ext>
            </a:extLst>
          </p:cNvPr>
          <p:cNvSpPr>
            <a:spLocks noGrp="1"/>
          </p:cNvSpPr>
          <p:nvPr>
            <p:ph type="body" sz="quarter" idx="20"/>
          </p:nvPr>
        </p:nvSpPr>
        <p:spPr>
          <a:xfrm>
            <a:off x="6206672" y="3336211"/>
            <a:ext cx="2286000" cy="2490992"/>
          </a:xfrm>
          <a:prstGeom prst="rect">
            <a:avLst/>
          </a:prstGeom>
        </p:spPr>
        <p:txBody>
          <a:bodyPr/>
          <a:lstStyle>
            <a:lvl1pPr marL="0" indent="0">
              <a:lnSpc>
                <a:spcPct val="100000"/>
              </a:lnSpc>
              <a:buFont typeface="Arial" panose="020B0604020202020204" pitchFamily="34" charset="0"/>
              <a:buNone/>
              <a:defRPr sz="1400" b="0"/>
            </a:lvl1pPr>
          </a:lstStyle>
          <a:p>
            <a:pPr lvl="0"/>
            <a:r>
              <a:rPr lang="en-US"/>
              <a:t>Click to edit Master text styles</a:t>
            </a:r>
          </a:p>
        </p:txBody>
      </p:sp>
      <p:sp>
        <p:nvSpPr>
          <p:cNvPr id="41" name="Text Placeholder 4">
            <a:extLst>
              <a:ext uri="{FF2B5EF4-FFF2-40B4-BE49-F238E27FC236}">
                <a16:creationId xmlns:a16="http://schemas.microsoft.com/office/drawing/2014/main" id="{61DB1B27-14E7-1549-BDAA-6DD31A1B1FC4}"/>
              </a:ext>
            </a:extLst>
          </p:cNvPr>
          <p:cNvSpPr>
            <a:spLocks noGrp="1"/>
          </p:cNvSpPr>
          <p:nvPr>
            <p:ph type="body" sz="quarter" idx="21"/>
          </p:nvPr>
        </p:nvSpPr>
        <p:spPr>
          <a:xfrm>
            <a:off x="8839200" y="2328553"/>
            <a:ext cx="2286000" cy="911029"/>
          </a:xfrm>
          <a:prstGeom prst="rect">
            <a:avLst/>
          </a:prstGeom>
        </p:spPr>
        <p:txBody>
          <a:bodyPr/>
          <a:lstStyle>
            <a:lvl1pPr>
              <a:buNone/>
              <a:defRPr sz="1800" b="1"/>
            </a:lvl1pPr>
          </a:lstStyle>
          <a:p>
            <a:pPr lvl="0"/>
            <a:r>
              <a:rPr lang="en-US"/>
              <a:t>Click to edit Master text styles</a:t>
            </a:r>
          </a:p>
        </p:txBody>
      </p:sp>
      <p:sp>
        <p:nvSpPr>
          <p:cNvPr id="42" name="Text Placeholder 4">
            <a:extLst>
              <a:ext uri="{FF2B5EF4-FFF2-40B4-BE49-F238E27FC236}">
                <a16:creationId xmlns:a16="http://schemas.microsoft.com/office/drawing/2014/main" id="{69D66743-22F2-C84F-9FD2-F350766D6CDF}"/>
              </a:ext>
            </a:extLst>
          </p:cNvPr>
          <p:cNvSpPr>
            <a:spLocks noGrp="1"/>
          </p:cNvSpPr>
          <p:nvPr>
            <p:ph type="body" sz="quarter" idx="22"/>
          </p:nvPr>
        </p:nvSpPr>
        <p:spPr>
          <a:xfrm>
            <a:off x="8839200" y="3331030"/>
            <a:ext cx="2286000" cy="2466536"/>
          </a:xfrm>
          <a:prstGeom prst="rect">
            <a:avLst/>
          </a:prstGeom>
        </p:spPr>
        <p:txBody>
          <a:bodyPr/>
          <a:lstStyle>
            <a:lvl1pPr marL="0" indent="0">
              <a:lnSpc>
                <a:spcPct val="100000"/>
              </a:lnSpc>
              <a:buFont typeface="Arial" panose="020B0604020202020204" pitchFamily="34" charset="0"/>
              <a:buNone/>
              <a:defRPr sz="1400" b="0"/>
            </a:lvl1pPr>
          </a:lstStyle>
          <a:p>
            <a:pPr lvl="0"/>
            <a:r>
              <a:rPr lang="en-US"/>
              <a:t>Click to edit Master text styles</a:t>
            </a:r>
          </a:p>
        </p:txBody>
      </p:sp>
      <p:sp>
        <p:nvSpPr>
          <p:cNvPr id="43" name="Text Placeholder 4">
            <a:extLst>
              <a:ext uri="{FF2B5EF4-FFF2-40B4-BE49-F238E27FC236}">
                <a16:creationId xmlns:a16="http://schemas.microsoft.com/office/drawing/2014/main" id="{4A38EF55-8739-4A40-A228-67296EA938B3}"/>
              </a:ext>
            </a:extLst>
          </p:cNvPr>
          <p:cNvSpPr>
            <a:spLocks noGrp="1"/>
          </p:cNvSpPr>
          <p:nvPr>
            <p:ph type="body" sz="quarter" idx="23"/>
          </p:nvPr>
        </p:nvSpPr>
        <p:spPr>
          <a:xfrm>
            <a:off x="3574144" y="2328553"/>
            <a:ext cx="2286000" cy="911029"/>
          </a:xfrm>
          <a:prstGeom prst="rect">
            <a:avLst/>
          </a:prstGeom>
        </p:spPr>
        <p:txBody>
          <a:bodyPr/>
          <a:lstStyle>
            <a:lvl1pPr>
              <a:buNone/>
              <a:defRPr sz="1800" b="1"/>
            </a:lvl1pPr>
          </a:lstStyle>
          <a:p>
            <a:pPr lvl="0"/>
            <a:r>
              <a:rPr lang="en-US"/>
              <a:t>Click to edit Master text styles</a:t>
            </a:r>
          </a:p>
        </p:txBody>
      </p:sp>
      <p:sp>
        <p:nvSpPr>
          <p:cNvPr id="44" name="Text Placeholder 4">
            <a:extLst>
              <a:ext uri="{FF2B5EF4-FFF2-40B4-BE49-F238E27FC236}">
                <a16:creationId xmlns:a16="http://schemas.microsoft.com/office/drawing/2014/main" id="{268DC74C-B0F9-2649-BEC3-BBA0BD737650}"/>
              </a:ext>
            </a:extLst>
          </p:cNvPr>
          <p:cNvSpPr>
            <a:spLocks noGrp="1"/>
          </p:cNvSpPr>
          <p:nvPr>
            <p:ph type="body" sz="quarter" idx="24"/>
          </p:nvPr>
        </p:nvSpPr>
        <p:spPr>
          <a:xfrm>
            <a:off x="3557921" y="3331029"/>
            <a:ext cx="2286000" cy="2466537"/>
          </a:xfrm>
          <a:prstGeom prst="rect">
            <a:avLst/>
          </a:prstGeom>
        </p:spPr>
        <p:txBody>
          <a:bodyPr/>
          <a:lstStyle>
            <a:lvl1pPr marL="0" indent="0">
              <a:lnSpc>
                <a:spcPct val="100000"/>
              </a:lnSpc>
              <a:buFont typeface="Arial" panose="020B0604020202020204" pitchFamily="34" charset="0"/>
              <a:buNone/>
              <a:defRPr sz="1400" b="0"/>
            </a:lvl1pPr>
          </a:lstStyle>
          <a:p>
            <a:pPr lvl="0"/>
            <a:r>
              <a:rPr lang="en-US"/>
              <a:t>Click to edit Master text styles</a:t>
            </a:r>
          </a:p>
        </p:txBody>
      </p:sp>
      <p:sp>
        <p:nvSpPr>
          <p:cNvPr id="3" name="Text Placeholder 2">
            <a:extLst>
              <a:ext uri="{FF2B5EF4-FFF2-40B4-BE49-F238E27FC236}">
                <a16:creationId xmlns:a16="http://schemas.microsoft.com/office/drawing/2014/main" id="{57B1422B-E6C5-43B2-9F2B-DECEB3812142}"/>
              </a:ext>
            </a:extLst>
          </p:cNvPr>
          <p:cNvSpPr>
            <a:spLocks noGrp="1"/>
          </p:cNvSpPr>
          <p:nvPr>
            <p:ph type="body" sz="quarter" idx="25"/>
          </p:nvPr>
        </p:nvSpPr>
        <p:spPr>
          <a:xfrm>
            <a:off x="968377" y="3331029"/>
            <a:ext cx="2286000" cy="2466975"/>
          </a:xfrm>
          <a:prstGeom prst="rect">
            <a:avLst/>
          </a:prstGeom>
        </p:spPr>
        <p:txBody>
          <a:bodyPr/>
          <a:lstStyle>
            <a:lvl1pPr marL="0" indent="0">
              <a:lnSpc>
                <a:spcPct val="100000"/>
              </a:lnSpc>
              <a:buNone/>
              <a:defRPr sz="1400"/>
            </a:lvl1pPr>
            <a:lvl2pPr>
              <a:buNone/>
              <a:defRPr sz="1400"/>
            </a:lvl2pPr>
            <a:lvl3pPr>
              <a:buNone/>
              <a:defRPr sz="1400"/>
            </a:lvl3pPr>
            <a:lvl4pPr>
              <a:buNone/>
              <a:defRPr sz="1400"/>
            </a:lvl4pPr>
            <a:lvl5pPr>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BC81DA9-1713-43A7-A2CF-A9525B11AF43}"/>
              </a:ext>
            </a:extLst>
          </p:cNvPr>
          <p:cNvSpPr>
            <a:spLocks noGrp="1"/>
          </p:cNvSpPr>
          <p:nvPr>
            <p:ph type="dt" sz="half" idx="26"/>
          </p:nvPr>
        </p:nvSpPr>
        <p:spPr/>
        <p:txBody>
          <a:bodyPr/>
          <a:lstStyle/>
          <a:p>
            <a:r>
              <a:rPr lang="en-US"/>
              <a:t>September 3, 20XX </a:t>
            </a:r>
            <a:endParaRPr lang="en-US" dirty="0"/>
          </a:p>
        </p:txBody>
      </p:sp>
      <p:sp>
        <p:nvSpPr>
          <p:cNvPr id="8" name="Footer Placeholder 7">
            <a:extLst>
              <a:ext uri="{FF2B5EF4-FFF2-40B4-BE49-F238E27FC236}">
                <a16:creationId xmlns:a16="http://schemas.microsoft.com/office/drawing/2014/main" id="{CA76A8F0-5D79-4C8A-9966-308409EB26B0}"/>
              </a:ext>
            </a:extLst>
          </p:cNvPr>
          <p:cNvSpPr>
            <a:spLocks noGrp="1"/>
          </p:cNvSpPr>
          <p:nvPr>
            <p:ph type="ftr" sz="quarter" idx="27"/>
          </p:nvPr>
        </p:nvSpPr>
        <p:spPr/>
        <p:txBody>
          <a:bodyPr/>
          <a:lstStyle/>
          <a:p>
            <a:r>
              <a:rPr lang="en-US">
                <a:solidFill>
                  <a:schemeClr val="bg1"/>
                </a:solidFill>
              </a:rPr>
              <a:t>Annual Review</a:t>
            </a:r>
            <a:endParaRPr lang="en-US" dirty="0">
              <a:solidFill>
                <a:schemeClr val="bg1"/>
              </a:solidFill>
            </a:endParaRPr>
          </a:p>
        </p:txBody>
      </p:sp>
      <p:sp>
        <p:nvSpPr>
          <p:cNvPr id="9" name="Slide Number Placeholder 8">
            <a:extLst>
              <a:ext uri="{FF2B5EF4-FFF2-40B4-BE49-F238E27FC236}">
                <a16:creationId xmlns:a16="http://schemas.microsoft.com/office/drawing/2014/main" id="{3F85BAE5-43DA-49F0-89E6-66D549C52389}"/>
              </a:ext>
            </a:extLst>
          </p:cNvPr>
          <p:cNvSpPr>
            <a:spLocks noGrp="1"/>
          </p:cNvSpPr>
          <p:nvPr>
            <p:ph type="sldNum" sz="quarter" idx="28"/>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199256008"/>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guide id="14" pos="148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79F22C8-3EAB-425F-ADBA-3A162D82024E}"/>
              </a:ext>
            </a:extLst>
          </p:cNvPr>
          <p:cNvSpPr>
            <a:spLocks noGrp="1"/>
          </p:cNvSpPr>
          <p:nvPr>
            <p:ph type="dt" sz="half" idx="2"/>
          </p:nvPr>
        </p:nvSpPr>
        <p:spPr>
          <a:xfrm>
            <a:off x="9830818" y="6292334"/>
            <a:ext cx="1522982" cy="182880"/>
          </a:xfrm>
          <a:prstGeom prst="rect">
            <a:avLst/>
          </a:prstGeom>
        </p:spPr>
        <p:txBody>
          <a:bodyPr vert="horz" lIns="0" tIns="45720" rIns="0" bIns="45720" rtlCol="0" anchor="ctr"/>
          <a:lstStyle>
            <a:lvl1pPr algn="l">
              <a:defRPr sz="1200" b="0">
                <a:solidFill>
                  <a:schemeClr val="bg1"/>
                </a:solidFill>
              </a:defRPr>
            </a:lvl1pPr>
          </a:lstStyle>
          <a:p>
            <a:r>
              <a:rPr lang="en-US"/>
              <a:t>September 3, 20XX </a:t>
            </a:r>
            <a:endParaRPr lang="en-US" dirty="0"/>
          </a:p>
        </p:txBody>
      </p:sp>
      <p:sp>
        <p:nvSpPr>
          <p:cNvPr id="3" name="Footer Placeholder 4">
            <a:extLst>
              <a:ext uri="{FF2B5EF4-FFF2-40B4-BE49-F238E27FC236}">
                <a16:creationId xmlns:a16="http://schemas.microsoft.com/office/drawing/2014/main" id="{CC4B4F87-0B31-4EDA-8270-4233B0D8FF74}"/>
              </a:ext>
            </a:extLst>
          </p:cNvPr>
          <p:cNvSpPr>
            <a:spLocks noGrp="1"/>
          </p:cNvSpPr>
          <p:nvPr>
            <p:ph type="ftr" sz="quarter" idx="3"/>
          </p:nvPr>
        </p:nvSpPr>
        <p:spPr>
          <a:xfrm>
            <a:off x="8298180" y="6294120"/>
            <a:ext cx="1462788" cy="182880"/>
          </a:xfrm>
          <a:prstGeom prst="rect">
            <a:avLst/>
          </a:prstGeom>
        </p:spPr>
        <p:txBody>
          <a:bodyPr vert="horz" lIns="91440" tIns="45720" rIns="91440" bIns="45720" rtlCol="0" anchor="ctr"/>
          <a:lstStyle>
            <a:lvl1pPr algn="l">
              <a:defRPr sz="1200" b="1">
                <a:solidFill>
                  <a:schemeClr val="bg1"/>
                </a:solidFill>
              </a:defRPr>
            </a:lvl1pPr>
          </a:lstStyle>
          <a:p>
            <a:r>
              <a:rPr lang="en-US">
                <a:solidFill>
                  <a:schemeClr val="bg1"/>
                </a:solidFill>
              </a:rPr>
              <a:t>Annual Review</a:t>
            </a:r>
            <a:endParaRPr lang="en-US" dirty="0">
              <a:solidFill>
                <a:schemeClr val="bg1"/>
              </a:solidFill>
            </a:endParaRPr>
          </a:p>
        </p:txBody>
      </p:sp>
      <p:sp>
        <p:nvSpPr>
          <p:cNvPr id="4" name="Slide Number Placeholder 5">
            <a:extLst>
              <a:ext uri="{FF2B5EF4-FFF2-40B4-BE49-F238E27FC236}">
                <a16:creationId xmlns:a16="http://schemas.microsoft.com/office/drawing/2014/main" id="{A05EC255-976A-48BF-A8A0-1ECEBDFBB6B7}"/>
              </a:ext>
            </a:extLst>
          </p:cNvPr>
          <p:cNvSpPr>
            <a:spLocks noGrp="1"/>
          </p:cNvSpPr>
          <p:nvPr>
            <p:ph type="sldNum" sz="quarter" idx="4"/>
          </p:nvPr>
        </p:nvSpPr>
        <p:spPr>
          <a:xfrm>
            <a:off x="11493500" y="6292334"/>
            <a:ext cx="412750" cy="182880"/>
          </a:xfrm>
          <a:prstGeom prst="rect">
            <a:avLst/>
          </a:prstGeom>
        </p:spPr>
        <p:txBody>
          <a:bodyPr vert="horz" lIns="91440" tIns="45720" rIns="91440" bIns="45720" rtlCol="0" anchor="ctr"/>
          <a:lstStyle>
            <a:lvl1pPr algn="r">
              <a:defRPr sz="1200">
                <a:solidFill>
                  <a:schemeClr val="bg1"/>
                </a:solidFill>
              </a:defRPr>
            </a:lvl1pPr>
          </a:lstStyle>
          <a:p>
            <a:fld id="{7782931A-7D25-4B4B-9464-57AE418934A3}" type="slidenum">
              <a:rPr lang="en-US" smtClean="0"/>
              <a:pPr/>
              <a:t>‹#›</a:t>
            </a:fld>
            <a:endParaRPr lang="en-US"/>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74" r:id="rId2"/>
    <p:sldLayoutId id="2147483673" r:id="rId3"/>
    <p:sldLayoutId id="2147483671" r:id="rId4"/>
    <p:sldLayoutId id="2147483678" r:id="rId5"/>
    <p:sldLayoutId id="2147483676" r:id="rId6"/>
    <p:sldLayoutId id="2147483677" r:id="rId7"/>
    <p:sldLayoutId id="2147483660" r:id="rId8"/>
    <p:sldLayoutId id="2147483675" r:id="rId9"/>
    <p:sldLayoutId id="2147483679" r:id="rId10"/>
    <p:sldLayoutId id="2147483680" r:id="rId11"/>
    <p:sldLayoutId id="2147483681" r:id="rId12"/>
    <p:sldLayoutId id="2147483684" r:id="rId13"/>
  </p:sldLayoutIdLst>
  <p:hf hdr="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7008" userDrawn="1">
          <p15:clr>
            <a:srgbClr val="F26B43"/>
          </p15:clr>
        </p15:guide>
        <p15:guide id="8" pos="3720">
          <p15:clr>
            <a:srgbClr val="547EBF"/>
          </p15:clr>
        </p15:guide>
        <p15:guide id="9" pos="2112">
          <p15:clr>
            <a:srgbClr val="547EBF"/>
          </p15:clr>
        </p15:guide>
        <p15:guide id="10" pos="1824" userDrawn="1">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orient="horz" pos="624" userDrawn="1">
          <p15:clr>
            <a:srgbClr val="F26B43"/>
          </p15:clr>
        </p15:guide>
        <p15:guide id="18" orient="horz" pos="3672" userDrawn="1">
          <p15:clr>
            <a:srgbClr val="F26B43"/>
          </p15:clr>
        </p15:guide>
        <p15:guide id="19" pos="3984"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40.tmp"/><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image" Target="../media/image46.tmp"/><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58F789-CB64-4366-9D57-FA5A62342972}"/>
              </a:ext>
            </a:extLst>
          </p:cNvPr>
          <p:cNvSpPr>
            <a:spLocks noGrp="1"/>
          </p:cNvSpPr>
          <p:nvPr>
            <p:ph type="body" sz="quarter" idx="10"/>
          </p:nvPr>
        </p:nvSpPr>
        <p:spPr>
          <a:xfrm>
            <a:off x="1028701" y="2286000"/>
            <a:ext cx="4229100" cy="1560601"/>
          </a:xfrm>
        </p:spPr>
        <p:txBody>
          <a:bodyPr/>
          <a:lstStyle/>
          <a:p>
            <a:r>
              <a:rPr lang="en-IN" sz="2400" b="1" i="0" dirty="0">
                <a:solidFill>
                  <a:srgbClr val="202124"/>
                </a:solidFill>
                <a:effectLst/>
                <a:latin typeface="Inter"/>
              </a:rPr>
              <a:t> </a:t>
            </a:r>
            <a:r>
              <a:rPr lang="en-IN" sz="4000" b="1" i="0" dirty="0">
                <a:solidFill>
                  <a:srgbClr val="202124"/>
                </a:solidFill>
                <a:effectLst/>
                <a:latin typeface="Inter"/>
              </a:rPr>
              <a:t>Bank Loan Default</a:t>
            </a:r>
          </a:p>
          <a:p>
            <a:r>
              <a:rPr lang="en-IN" sz="4000" b="1" i="0" dirty="0">
                <a:solidFill>
                  <a:srgbClr val="202124"/>
                </a:solidFill>
                <a:effectLst/>
                <a:latin typeface="Inter"/>
              </a:rPr>
              <a:t> Risk Analysis</a:t>
            </a:r>
          </a:p>
          <a:p>
            <a:endParaRPr lang="en-IN" sz="3600" dirty="0">
              <a:latin typeface="Bahnschrift SemiBold" panose="020B0502040204020203" pitchFamily="34" charset="0"/>
            </a:endParaRPr>
          </a:p>
        </p:txBody>
      </p:sp>
      <p:sp>
        <p:nvSpPr>
          <p:cNvPr id="3" name="Title 2">
            <a:extLst>
              <a:ext uri="{FF2B5EF4-FFF2-40B4-BE49-F238E27FC236}">
                <a16:creationId xmlns:a16="http://schemas.microsoft.com/office/drawing/2014/main" id="{637F5D7C-331D-4652-8E88-1EDD744954AD}"/>
              </a:ext>
            </a:extLst>
          </p:cNvPr>
          <p:cNvSpPr>
            <a:spLocks noGrp="1"/>
          </p:cNvSpPr>
          <p:nvPr>
            <p:ph type="title"/>
          </p:nvPr>
        </p:nvSpPr>
        <p:spPr>
          <a:xfrm>
            <a:off x="1028700" y="999068"/>
            <a:ext cx="4562475" cy="645284"/>
          </a:xfrm>
          <a:solidFill>
            <a:schemeClr val="accent1"/>
          </a:solidFill>
        </p:spPr>
        <p:txBody>
          <a:bodyPr/>
          <a:lstStyle/>
          <a:p>
            <a:r>
              <a:rPr lang="en-US" dirty="0"/>
              <a:t>EDA Case Study</a:t>
            </a:r>
            <a:endParaRPr lang="en-IN" dirty="0"/>
          </a:p>
        </p:txBody>
      </p:sp>
      <p:sp>
        <p:nvSpPr>
          <p:cNvPr id="4" name="Date Placeholder 3">
            <a:extLst>
              <a:ext uri="{FF2B5EF4-FFF2-40B4-BE49-F238E27FC236}">
                <a16:creationId xmlns:a16="http://schemas.microsoft.com/office/drawing/2014/main" id="{A3196FCC-C1AE-4556-854A-9B35869B72AE}"/>
              </a:ext>
            </a:extLst>
          </p:cNvPr>
          <p:cNvSpPr>
            <a:spLocks noGrp="1"/>
          </p:cNvSpPr>
          <p:nvPr>
            <p:ph type="dt" sz="half" idx="11"/>
          </p:nvPr>
        </p:nvSpPr>
        <p:spPr/>
        <p:txBody>
          <a:bodyPr/>
          <a:lstStyle/>
          <a:p>
            <a:endParaRPr lang="en-US" dirty="0"/>
          </a:p>
        </p:txBody>
      </p:sp>
      <p:sp>
        <p:nvSpPr>
          <p:cNvPr id="6" name="Slide Number Placeholder 5">
            <a:extLst>
              <a:ext uri="{FF2B5EF4-FFF2-40B4-BE49-F238E27FC236}">
                <a16:creationId xmlns:a16="http://schemas.microsoft.com/office/drawing/2014/main" id="{88EE9EE2-9221-4A72-A7AC-510F5047AD0C}"/>
              </a:ext>
            </a:extLst>
          </p:cNvPr>
          <p:cNvSpPr>
            <a:spLocks noGrp="1"/>
          </p:cNvSpPr>
          <p:nvPr>
            <p:ph type="sldNum" sz="quarter" idx="13"/>
          </p:nvPr>
        </p:nvSpPr>
        <p:spPr/>
        <p:txBody>
          <a:bodyPr/>
          <a:lstStyle/>
          <a:p>
            <a:fld id="{7782931A-7D25-4B4B-9464-57AE418934A3}" type="slidenum">
              <a:rPr lang="en-US" smtClean="0"/>
              <a:pPr/>
              <a:t>1</a:t>
            </a:fld>
            <a:endParaRPr lang="en-US"/>
          </a:p>
        </p:txBody>
      </p:sp>
      <p:cxnSp>
        <p:nvCxnSpPr>
          <p:cNvPr id="8" name="Straight Connector 7">
            <a:extLst>
              <a:ext uri="{FF2B5EF4-FFF2-40B4-BE49-F238E27FC236}">
                <a16:creationId xmlns:a16="http://schemas.microsoft.com/office/drawing/2014/main" id="{77514591-F123-41FE-890E-B256860106D6}"/>
              </a:ext>
            </a:extLst>
          </p:cNvPr>
          <p:cNvCxnSpPr/>
          <p:nvPr/>
        </p:nvCxnSpPr>
        <p:spPr>
          <a:xfrm>
            <a:off x="1028700" y="4181475"/>
            <a:ext cx="820800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BA82CBD2-97C3-4D28-85AB-F10EFD6B2C40}"/>
              </a:ext>
            </a:extLst>
          </p:cNvPr>
          <p:cNvSpPr txBox="1"/>
          <p:nvPr/>
        </p:nvSpPr>
        <p:spPr>
          <a:xfrm>
            <a:off x="1171575" y="4669156"/>
            <a:ext cx="6896100" cy="369332"/>
          </a:xfrm>
          <a:prstGeom prst="rect">
            <a:avLst/>
          </a:prstGeom>
          <a:noFill/>
        </p:spPr>
        <p:txBody>
          <a:bodyPr wrap="square" rtlCol="0">
            <a:spAutoFit/>
          </a:bodyPr>
          <a:lstStyle/>
          <a:p>
            <a:r>
              <a:rPr lang="en-US" dirty="0">
                <a:solidFill>
                  <a:schemeClr val="bg1"/>
                </a:solidFill>
              </a:rPr>
              <a:t>- Abhilash</a:t>
            </a:r>
            <a:endParaRPr lang="en-IN" dirty="0">
              <a:solidFill>
                <a:schemeClr val="bg1"/>
              </a:solidFill>
            </a:endParaRPr>
          </a:p>
        </p:txBody>
      </p:sp>
      <p:pic>
        <p:nvPicPr>
          <p:cNvPr id="7" name="Picture 6">
            <a:extLst>
              <a:ext uri="{FF2B5EF4-FFF2-40B4-BE49-F238E27FC236}">
                <a16:creationId xmlns:a16="http://schemas.microsoft.com/office/drawing/2014/main" id="{6F47C072-5484-44A8-AE87-2E8EA698CB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5808" y="1979224"/>
            <a:ext cx="3575234" cy="3518081"/>
          </a:xfrm>
          <a:prstGeom prst="rect">
            <a:avLst/>
          </a:prstGeom>
        </p:spPr>
      </p:pic>
    </p:spTree>
    <p:extLst>
      <p:ext uri="{BB962C8B-B14F-4D97-AF65-F5344CB8AC3E}">
        <p14:creationId xmlns:p14="http://schemas.microsoft.com/office/powerpoint/2010/main" val="4181246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3DC4DCC-46DD-4ED5-93DF-7D5D252BFF95}"/>
              </a:ext>
            </a:extLst>
          </p:cNvPr>
          <p:cNvSpPr>
            <a:spLocks noGrp="1"/>
          </p:cNvSpPr>
          <p:nvPr>
            <p:ph type="title"/>
          </p:nvPr>
        </p:nvSpPr>
        <p:spPr/>
        <p:txBody>
          <a:bodyPr/>
          <a:lstStyle/>
          <a:p>
            <a:r>
              <a:rPr lang="en-US" sz="3600" dirty="0"/>
              <a:t>NULL value data imputation</a:t>
            </a:r>
          </a:p>
        </p:txBody>
      </p:sp>
      <p:sp>
        <p:nvSpPr>
          <p:cNvPr id="2" name="Text Placeholder 1">
            <a:extLst>
              <a:ext uri="{FF2B5EF4-FFF2-40B4-BE49-F238E27FC236}">
                <a16:creationId xmlns:a16="http://schemas.microsoft.com/office/drawing/2014/main" id="{EDC35020-811A-6347-8ACA-87D6CC930F63}"/>
              </a:ext>
            </a:extLst>
          </p:cNvPr>
          <p:cNvSpPr>
            <a:spLocks noGrp="1"/>
          </p:cNvSpPr>
          <p:nvPr>
            <p:ph type="body" sz="quarter" idx="10"/>
          </p:nvPr>
        </p:nvSpPr>
        <p:spPr>
          <a:xfrm>
            <a:off x="1028700" y="2321922"/>
            <a:ext cx="4876800" cy="3970411"/>
          </a:xfrm>
          <a:solidFill>
            <a:schemeClr val="tx2">
              <a:lumMod val="40000"/>
              <a:lumOff val="60000"/>
            </a:schemeClr>
          </a:solidFill>
        </p:spPr>
        <p:txBody>
          <a:bodyPr/>
          <a:lstStyle/>
          <a:p>
            <a:pPr marL="285750" indent="-285750">
              <a:buFont typeface="Wingdings" panose="05000000000000000000" pitchFamily="2" charset="2"/>
              <a:buChar char="Ø"/>
            </a:pPr>
            <a:r>
              <a:rPr lang="en-US" dirty="0"/>
              <a:t>To impute null values in numeric columns , we </a:t>
            </a:r>
            <a:r>
              <a:rPr lang="en-US" dirty="0" err="1"/>
              <a:t>analyse</a:t>
            </a:r>
            <a:r>
              <a:rPr lang="en-US" dirty="0"/>
              <a:t> the loan status and impute with mean , median , mode</a:t>
            </a:r>
          </a:p>
          <a:p>
            <a:pPr marL="285750" indent="-285750">
              <a:buFont typeface="Wingdings" panose="05000000000000000000" pitchFamily="2" charset="2"/>
              <a:buChar char="Ø"/>
            </a:pPr>
            <a:r>
              <a:rPr lang="en-US" b="0" i="0" dirty="0">
                <a:effectLst/>
                <a:latin typeface="Georgia" panose="02040502050405020303" pitchFamily="18" charset="0"/>
              </a:rPr>
              <a:t>To impute null values in continuous variables, we plotted the distribution of the columns and used</a:t>
            </a:r>
          </a:p>
          <a:p>
            <a:pPr marL="342900" indent="-342900">
              <a:buFont typeface="+mj-lt"/>
              <a:buAutoNum type="arabicPeriod"/>
            </a:pPr>
            <a:r>
              <a:rPr lang="en-US" b="0" i="0" dirty="0">
                <a:effectLst/>
                <a:latin typeface="Georgia" panose="02040502050405020303" pitchFamily="18" charset="0"/>
              </a:rPr>
              <a:t>median if the distribution is skewed</a:t>
            </a:r>
          </a:p>
          <a:p>
            <a:pPr marL="342900" indent="-342900">
              <a:buFont typeface="+mj-lt"/>
              <a:buAutoNum type="arabicPeriod"/>
            </a:pPr>
            <a:r>
              <a:rPr lang="en-US" b="0" i="0" dirty="0">
                <a:effectLst/>
                <a:latin typeface="Georgia" panose="02040502050405020303" pitchFamily="18" charset="0"/>
              </a:rPr>
              <a:t>mode if the distribution pattern is preserved.</a:t>
            </a:r>
          </a:p>
          <a:p>
            <a:pPr marL="285750" indent="-285750">
              <a:buFont typeface="Wingdings" panose="05000000000000000000" pitchFamily="2" charset="2"/>
              <a:buChar char="Ø"/>
            </a:pPr>
            <a:r>
              <a:rPr lang="en-US" dirty="0">
                <a:latin typeface="Georgia" panose="02040502050405020303" pitchFamily="18" charset="0"/>
              </a:rPr>
              <a:t>Here in the plot we see single peak which indicates outliers present at right side</a:t>
            </a:r>
          </a:p>
          <a:p>
            <a:pPr marL="285750" indent="-285750">
              <a:buFont typeface="Wingdings" panose="05000000000000000000" pitchFamily="2" charset="2"/>
              <a:buChar char="Ø"/>
            </a:pPr>
            <a:r>
              <a:rPr lang="en-US" b="0" i="0" dirty="0">
                <a:effectLst/>
                <a:latin typeface="Georgia" panose="02040502050405020303" pitchFamily="18" charset="0"/>
              </a:rPr>
              <a:t>Hence, imp</a:t>
            </a:r>
            <a:r>
              <a:rPr lang="en-US" dirty="0">
                <a:latin typeface="Georgia" panose="02040502050405020303" pitchFamily="18" charset="0"/>
              </a:rPr>
              <a:t>uting with mean would affect the analysis</a:t>
            </a:r>
            <a:endParaRPr lang="en-US" b="0" i="0" dirty="0">
              <a:effectLst/>
              <a:latin typeface="Georgia" panose="02040502050405020303" pitchFamily="18" charset="0"/>
            </a:endParaRPr>
          </a:p>
        </p:txBody>
      </p:sp>
      <p:sp>
        <p:nvSpPr>
          <p:cNvPr id="6" name="Text Placeholder 5">
            <a:extLst>
              <a:ext uri="{FF2B5EF4-FFF2-40B4-BE49-F238E27FC236}">
                <a16:creationId xmlns:a16="http://schemas.microsoft.com/office/drawing/2014/main" id="{9925DD05-C597-47C6-BED4-EE64F74C84CD}"/>
              </a:ext>
            </a:extLst>
          </p:cNvPr>
          <p:cNvSpPr>
            <a:spLocks noGrp="1"/>
          </p:cNvSpPr>
          <p:nvPr>
            <p:ph type="body" sz="quarter" idx="11"/>
          </p:nvPr>
        </p:nvSpPr>
        <p:spPr/>
        <p:txBody>
          <a:bodyPr/>
          <a:lstStyle/>
          <a:p>
            <a:endParaRPr lang="en-IN" dirty="0"/>
          </a:p>
        </p:txBody>
      </p:sp>
      <p:sp>
        <p:nvSpPr>
          <p:cNvPr id="4" name="Footer Placeholder 3">
            <a:extLst>
              <a:ext uri="{FF2B5EF4-FFF2-40B4-BE49-F238E27FC236}">
                <a16:creationId xmlns:a16="http://schemas.microsoft.com/office/drawing/2014/main" id="{9237C169-F2B5-4068-A5B4-805706D81579}"/>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5" name="Slide Number Placeholder 4">
            <a:extLst>
              <a:ext uri="{FF2B5EF4-FFF2-40B4-BE49-F238E27FC236}">
                <a16:creationId xmlns:a16="http://schemas.microsoft.com/office/drawing/2014/main" id="{5978C4B2-02EF-4CCF-8822-E0B9DF4345B4}"/>
              </a:ext>
            </a:extLst>
          </p:cNvPr>
          <p:cNvSpPr>
            <a:spLocks noGrp="1"/>
          </p:cNvSpPr>
          <p:nvPr>
            <p:ph type="sldNum" sz="quarter" idx="14"/>
          </p:nvPr>
        </p:nvSpPr>
        <p:spPr/>
        <p:txBody>
          <a:bodyPr/>
          <a:lstStyle/>
          <a:p>
            <a:fld id="{7782931A-7D25-4B4B-9464-57AE418934A3}" type="slidenum">
              <a:rPr lang="en-US" smtClean="0"/>
              <a:pPr/>
              <a:t>10</a:t>
            </a:fld>
            <a:endParaRPr lang="en-US"/>
          </a:p>
        </p:txBody>
      </p:sp>
      <p:pic>
        <p:nvPicPr>
          <p:cNvPr id="9" name="Picture 8">
            <a:extLst>
              <a:ext uri="{FF2B5EF4-FFF2-40B4-BE49-F238E27FC236}">
                <a16:creationId xmlns:a16="http://schemas.microsoft.com/office/drawing/2014/main" id="{55649C9A-FFAB-4670-84C2-0CE943AC9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2" y="2216060"/>
            <a:ext cx="4591048" cy="3241766"/>
          </a:xfrm>
          <a:prstGeom prst="rect">
            <a:avLst/>
          </a:prstGeom>
        </p:spPr>
      </p:pic>
      <p:sp>
        <p:nvSpPr>
          <p:cNvPr id="11" name="TextBox 10">
            <a:extLst>
              <a:ext uri="{FF2B5EF4-FFF2-40B4-BE49-F238E27FC236}">
                <a16:creationId xmlns:a16="http://schemas.microsoft.com/office/drawing/2014/main" id="{1A28C6C2-5333-4794-AD06-0CA8C0FAAA34}"/>
              </a:ext>
            </a:extLst>
          </p:cNvPr>
          <p:cNvSpPr txBox="1"/>
          <p:nvPr/>
        </p:nvSpPr>
        <p:spPr>
          <a:xfrm>
            <a:off x="6286502" y="5676900"/>
            <a:ext cx="4591048" cy="923330"/>
          </a:xfrm>
          <a:prstGeom prst="rect">
            <a:avLst/>
          </a:prstGeom>
          <a:solidFill>
            <a:schemeClr val="accent2">
              <a:lumMod val="60000"/>
              <a:lumOff val="40000"/>
            </a:schemeClr>
          </a:solidFill>
        </p:spPr>
        <p:txBody>
          <a:bodyPr wrap="square" rtlCol="0">
            <a:spAutoFit/>
          </a:bodyPr>
          <a:lstStyle/>
          <a:p>
            <a:r>
              <a:rPr lang="en-US" dirty="0">
                <a:solidFill>
                  <a:schemeClr val="bg1"/>
                </a:solidFill>
                <a:latin typeface="Georgia" panose="02040502050405020303" pitchFamily="18" charset="0"/>
              </a:rPr>
              <a:t>Here we </a:t>
            </a:r>
            <a:r>
              <a:rPr lang="en-US" b="0" i="0" dirty="0">
                <a:solidFill>
                  <a:schemeClr val="bg1"/>
                </a:solidFill>
                <a:effectLst/>
                <a:latin typeface="Georgia" panose="02040502050405020303" pitchFamily="18" charset="0"/>
              </a:rPr>
              <a:t>Imputed AMT_ANNUITY with median as the distribution is greatly skewed</a:t>
            </a:r>
            <a:endParaRPr lang="en-IN" dirty="0">
              <a:solidFill>
                <a:schemeClr val="bg1"/>
              </a:solidFill>
            </a:endParaRPr>
          </a:p>
        </p:txBody>
      </p:sp>
    </p:spTree>
    <p:extLst>
      <p:ext uri="{BB962C8B-B14F-4D97-AF65-F5344CB8AC3E}">
        <p14:creationId xmlns:p14="http://schemas.microsoft.com/office/powerpoint/2010/main" val="3398884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8C91B95-142A-4DD1-AFD2-1B7D6F55BCF1}"/>
              </a:ext>
            </a:extLst>
          </p:cNvPr>
          <p:cNvSpPr>
            <a:spLocks noGrp="1"/>
          </p:cNvSpPr>
          <p:nvPr>
            <p:ph type="title"/>
          </p:nvPr>
        </p:nvSpPr>
        <p:spPr>
          <a:xfrm>
            <a:off x="1028700" y="485775"/>
            <a:ext cx="7810500" cy="1158577"/>
          </a:xfrm>
          <a:solidFill>
            <a:schemeClr val="accent1"/>
          </a:solidFill>
        </p:spPr>
        <p:txBody>
          <a:bodyPr/>
          <a:lstStyle/>
          <a:p>
            <a:r>
              <a:rPr lang="en-US" sz="2800" b="0" i="0" dirty="0">
                <a:effectLst/>
                <a:latin typeface="Georgia" panose="02040502050405020303" pitchFamily="18" charset="0"/>
              </a:rPr>
              <a:t>There are several peaks along the distribution. </a:t>
            </a:r>
            <a:r>
              <a:rPr lang="en-US" sz="2800" b="0" dirty="0">
                <a:latin typeface="Georgia" panose="02040502050405020303" pitchFamily="18" charset="0"/>
              </a:rPr>
              <a:t>So,</a:t>
            </a:r>
            <a:r>
              <a:rPr lang="en-US" sz="2800" b="0" i="0" dirty="0">
                <a:effectLst/>
                <a:latin typeface="Georgia" panose="02040502050405020303" pitchFamily="18" charset="0"/>
              </a:rPr>
              <a:t> imputing using the mode, mean and median and see if the distribution is still about the same</a:t>
            </a:r>
            <a:r>
              <a:rPr lang="en-US" sz="2800" dirty="0"/>
              <a:t> </a:t>
            </a:r>
            <a:endParaRPr lang="en-IN" sz="2800" dirty="0"/>
          </a:p>
        </p:txBody>
      </p:sp>
      <p:sp>
        <p:nvSpPr>
          <p:cNvPr id="15" name="Text Placeholder 14">
            <a:extLst>
              <a:ext uri="{FF2B5EF4-FFF2-40B4-BE49-F238E27FC236}">
                <a16:creationId xmlns:a16="http://schemas.microsoft.com/office/drawing/2014/main" id="{BB9DD6C8-DEE2-443C-B7E2-821D450C322E}"/>
              </a:ext>
            </a:extLst>
          </p:cNvPr>
          <p:cNvSpPr>
            <a:spLocks noGrp="1"/>
          </p:cNvSpPr>
          <p:nvPr>
            <p:ph type="body" sz="quarter" idx="10"/>
          </p:nvPr>
        </p:nvSpPr>
        <p:spPr/>
        <p:txBody>
          <a:bodyPr/>
          <a:lstStyle/>
          <a:p>
            <a:endParaRPr lang="en-IN"/>
          </a:p>
        </p:txBody>
      </p:sp>
      <p:sp>
        <p:nvSpPr>
          <p:cNvPr id="16" name="Text Placeholder 15">
            <a:extLst>
              <a:ext uri="{FF2B5EF4-FFF2-40B4-BE49-F238E27FC236}">
                <a16:creationId xmlns:a16="http://schemas.microsoft.com/office/drawing/2014/main" id="{159CD90D-F309-4467-BE9E-17C2B395BEF2}"/>
              </a:ext>
            </a:extLst>
          </p:cNvPr>
          <p:cNvSpPr>
            <a:spLocks noGrp="1"/>
          </p:cNvSpPr>
          <p:nvPr>
            <p:ph type="body" sz="quarter" idx="11"/>
          </p:nvPr>
        </p:nvSpPr>
        <p:spPr>
          <a:xfrm>
            <a:off x="8839200" y="2286000"/>
            <a:ext cx="2654300" cy="2438399"/>
          </a:xfrm>
          <a:solidFill>
            <a:schemeClr val="tx2">
              <a:lumMod val="60000"/>
              <a:lumOff val="40000"/>
            </a:schemeClr>
          </a:solidFill>
        </p:spPr>
        <p:txBody>
          <a:bodyPr/>
          <a:lstStyle/>
          <a:p>
            <a:r>
              <a:rPr lang="en-US" b="0" i="0" dirty="0">
                <a:solidFill>
                  <a:srgbClr val="31708F"/>
                </a:solidFill>
                <a:effectLst/>
                <a:latin typeface="Georgia" panose="02040502050405020303" pitchFamily="18" charset="0"/>
              </a:rPr>
              <a:t>    </a:t>
            </a:r>
            <a:r>
              <a:rPr lang="en-US" sz="2000" b="0" i="0" dirty="0">
                <a:effectLst/>
                <a:latin typeface="Georgia" panose="02040502050405020303" pitchFamily="18" charset="0"/>
              </a:rPr>
              <a:t>The original distribution is </a:t>
            </a:r>
            <a:r>
              <a:rPr lang="en-US" sz="2000" b="0" i="0" dirty="0">
                <a:effectLst/>
                <a:latin typeface="Eras Demi ITC" panose="020B0805030504020804" pitchFamily="34" charset="0"/>
              </a:rPr>
              <a:t>closer</a:t>
            </a:r>
            <a:r>
              <a:rPr lang="en-US" sz="2000" b="0" i="0" dirty="0">
                <a:effectLst/>
                <a:latin typeface="Georgia" panose="02040502050405020303" pitchFamily="18" charset="0"/>
              </a:rPr>
              <a:t> with the distribution of data imputed with mode in this case, so imputing with mode</a:t>
            </a:r>
            <a:endParaRPr lang="en-IN" sz="2000" dirty="0"/>
          </a:p>
        </p:txBody>
      </p:sp>
      <p:sp>
        <p:nvSpPr>
          <p:cNvPr id="5" name="Date Placeholder 4">
            <a:extLst>
              <a:ext uri="{FF2B5EF4-FFF2-40B4-BE49-F238E27FC236}">
                <a16:creationId xmlns:a16="http://schemas.microsoft.com/office/drawing/2014/main" id="{5AEDA42D-4D22-4E55-B7AC-242DFB65302B}"/>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F7C4071D-62EC-48D2-8817-BE0109F3795D}"/>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492494E4-5B6A-4F8C-8298-BA62E4B25913}"/>
              </a:ext>
            </a:extLst>
          </p:cNvPr>
          <p:cNvSpPr>
            <a:spLocks noGrp="1"/>
          </p:cNvSpPr>
          <p:nvPr>
            <p:ph type="sldNum" sz="quarter" idx="14"/>
          </p:nvPr>
        </p:nvSpPr>
        <p:spPr/>
        <p:txBody>
          <a:bodyPr/>
          <a:lstStyle/>
          <a:p>
            <a:fld id="{7782931A-7D25-4B4B-9464-57AE418934A3}" type="slidenum">
              <a:rPr lang="en-US" smtClean="0"/>
              <a:pPr/>
              <a:t>11</a:t>
            </a:fld>
            <a:endParaRPr lang="en-US"/>
          </a:p>
        </p:txBody>
      </p:sp>
      <p:pic>
        <p:nvPicPr>
          <p:cNvPr id="13" name="Picture 12">
            <a:extLst>
              <a:ext uri="{FF2B5EF4-FFF2-40B4-BE49-F238E27FC236}">
                <a16:creationId xmlns:a16="http://schemas.microsoft.com/office/drawing/2014/main" id="{A6779DC6-75D1-4D05-9219-939D99897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4029"/>
            <a:ext cx="8620125" cy="4903971"/>
          </a:xfrm>
          <a:prstGeom prst="rect">
            <a:avLst/>
          </a:prstGeom>
        </p:spPr>
      </p:pic>
    </p:spTree>
    <p:extLst>
      <p:ext uri="{BB962C8B-B14F-4D97-AF65-F5344CB8AC3E}">
        <p14:creationId xmlns:p14="http://schemas.microsoft.com/office/powerpoint/2010/main" val="3258260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1B00-2D81-3048-8AFF-1F5A3E8AA687}"/>
              </a:ext>
            </a:extLst>
          </p:cNvPr>
          <p:cNvSpPr>
            <a:spLocks noGrp="1"/>
          </p:cNvSpPr>
          <p:nvPr>
            <p:ph type="title"/>
          </p:nvPr>
        </p:nvSpPr>
        <p:spPr>
          <a:xfrm>
            <a:off x="0" y="84307"/>
            <a:ext cx="7724774" cy="645284"/>
          </a:xfrm>
        </p:spPr>
        <p:txBody>
          <a:bodyPr/>
          <a:lstStyle/>
          <a:p>
            <a:pPr marL="457200" indent="-457200">
              <a:buFont typeface="Wingdings" panose="05000000000000000000" pitchFamily="2" charset="2"/>
              <a:buChar char="Ø"/>
            </a:pPr>
            <a:r>
              <a:rPr lang="en-US" sz="3200" dirty="0"/>
              <a:t>Identifying the outliers</a:t>
            </a:r>
          </a:p>
        </p:txBody>
      </p:sp>
      <p:sp>
        <p:nvSpPr>
          <p:cNvPr id="3" name="Text Placeholder 2">
            <a:extLst>
              <a:ext uri="{FF2B5EF4-FFF2-40B4-BE49-F238E27FC236}">
                <a16:creationId xmlns:a16="http://schemas.microsoft.com/office/drawing/2014/main" id="{CDA9E950-ECF8-DB4D-B92A-ADA2E6031E26}"/>
              </a:ext>
            </a:extLst>
          </p:cNvPr>
          <p:cNvSpPr>
            <a:spLocks noGrp="1"/>
          </p:cNvSpPr>
          <p:nvPr>
            <p:ph type="body" sz="quarter" idx="17"/>
          </p:nvPr>
        </p:nvSpPr>
        <p:spPr/>
        <p:txBody>
          <a:bodyPr/>
          <a:lstStyle/>
          <a:p>
            <a:r>
              <a:rPr lang="en-US" dirty="0"/>
              <a:t>Q1. </a:t>
            </a:r>
          </a:p>
          <a:p>
            <a:r>
              <a:rPr lang="en-US" b="0" dirty="0"/>
              <a:t>Jul - Sep</a:t>
            </a:r>
          </a:p>
        </p:txBody>
      </p:sp>
      <p:sp>
        <p:nvSpPr>
          <p:cNvPr id="18" name="Text Placeholder 17">
            <a:extLst>
              <a:ext uri="{FF2B5EF4-FFF2-40B4-BE49-F238E27FC236}">
                <a16:creationId xmlns:a16="http://schemas.microsoft.com/office/drawing/2014/main" id="{7C4F8DA7-E886-004E-BF5C-57F758638C48}"/>
              </a:ext>
            </a:extLst>
          </p:cNvPr>
          <p:cNvSpPr>
            <a:spLocks noGrp="1"/>
          </p:cNvSpPr>
          <p:nvPr>
            <p:ph type="body" sz="quarter" idx="25"/>
          </p:nvPr>
        </p:nvSpPr>
        <p:spPr/>
        <p:txBody>
          <a:bodyPr/>
          <a:lstStyle/>
          <a:p>
            <a:r>
              <a:rPr lang="en-US" dirty="0"/>
              <a:t>Lorem ipsum dolor sit amet, consectetuer adipiscing elit, sed diam nonummy nibh euismod tincidunt ut laoreet dolore magna.</a:t>
            </a:r>
            <a:endParaRPr lang="en-ID" dirty="0"/>
          </a:p>
          <a:p>
            <a:endParaRPr lang="en-US" dirty="0"/>
          </a:p>
        </p:txBody>
      </p:sp>
      <p:sp>
        <p:nvSpPr>
          <p:cNvPr id="9" name="Text Placeholder 8">
            <a:extLst>
              <a:ext uri="{FF2B5EF4-FFF2-40B4-BE49-F238E27FC236}">
                <a16:creationId xmlns:a16="http://schemas.microsoft.com/office/drawing/2014/main" id="{ED8B5779-5EE4-C240-81CC-9E79ABAC8D00}"/>
              </a:ext>
            </a:extLst>
          </p:cNvPr>
          <p:cNvSpPr>
            <a:spLocks noGrp="1"/>
          </p:cNvSpPr>
          <p:nvPr>
            <p:ph type="body" sz="quarter" idx="23"/>
          </p:nvPr>
        </p:nvSpPr>
        <p:spPr/>
        <p:txBody>
          <a:bodyPr/>
          <a:lstStyle/>
          <a:p>
            <a:r>
              <a:rPr lang="en-US" dirty="0"/>
              <a:t>Q1. </a:t>
            </a:r>
          </a:p>
          <a:p>
            <a:r>
              <a:rPr lang="en-US" b="0" dirty="0"/>
              <a:t>Oct - Dec</a:t>
            </a:r>
          </a:p>
        </p:txBody>
      </p:sp>
      <p:sp>
        <p:nvSpPr>
          <p:cNvPr id="12" name="Text Placeholder 11">
            <a:extLst>
              <a:ext uri="{FF2B5EF4-FFF2-40B4-BE49-F238E27FC236}">
                <a16:creationId xmlns:a16="http://schemas.microsoft.com/office/drawing/2014/main" id="{216523D7-988A-FE42-971D-2667A6578F6F}"/>
              </a:ext>
            </a:extLst>
          </p:cNvPr>
          <p:cNvSpPr>
            <a:spLocks noGrp="1"/>
          </p:cNvSpPr>
          <p:nvPr>
            <p:ph type="body" sz="quarter" idx="24"/>
          </p:nvPr>
        </p:nvSpPr>
        <p:spPr/>
        <p:txBody>
          <a:bodyPr/>
          <a:lstStyle/>
          <a:p>
            <a:r>
              <a:rPr lang="en-US" dirty="0"/>
              <a:t>Lorem ipsum dolor sit amet, consectetuer adipiscing elit, sed diam nonummy nibh euismod tincidunt ut laoreet dolore magna.</a:t>
            </a:r>
            <a:endParaRPr lang="en-ID" dirty="0"/>
          </a:p>
          <a:p>
            <a:endParaRPr lang="en-US" dirty="0"/>
          </a:p>
        </p:txBody>
      </p:sp>
      <p:sp>
        <p:nvSpPr>
          <p:cNvPr id="5" name="Text Placeholder 4">
            <a:extLst>
              <a:ext uri="{FF2B5EF4-FFF2-40B4-BE49-F238E27FC236}">
                <a16:creationId xmlns:a16="http://schemas.microsoft.com/office/drawing/2014/main" id="{B193897E-AAA2-CB47-95FF-056B8E141BE5}"/>
              </a:ext>
            </a:extLst>
          </p:cNvPr>
          <p:cNvSpPr>
            <a:spLocks noGrp="1"/>
          </p:cNvSpPr>
          <p:nvPr>
            <p:ph type="body" sz="quarter" idx="19"/>
          </p:nvPr>
        </p:nvSpPr>
        <p:spPr/>
        <p:txBody>
          <a:bodyPr/>
          <a:lstStyle/>
          <a:p>
            <a:r>
              <a:rPr lang="en-US" dirty="0"/>
              <a:t>Q3. </a:t>
            </a:r>
          </a:p>
          <a:p>
            <a:r>
              <a:rPr lang="en-US" b="0" dirty="0"/>
              <a:t>Jan - Mar</a:t>
            </a:r>
          </a:p>
          <a:p>
            <a:endParaRPr lang="en-US" dirty="0"/>
          </a:p>
        </p:txBody>
      </p:sp>
      <p:sp>
        <p:nvSpPr>
          <p:cNvPr id="16" name="Text Placeholder 15">
            <a:extLst>
              <a:ext uri="{FF2B5EF4-FFF2-40B4-BE49-F238E27FC236}">
                <a16:creationId xmlns:a16="http://schemas.microsoft.com/office/drawing/2014/main" id="{BFEDAFE0-0841-4C49-9745-2C88B5FE85C4}"/>
              </a:ext>
            </a:extLst>
          </p:cNvPr>
          <p:cNvSpPr>
            <a:spLocks noGrp="1"/>
          </p:cNvSpPr>
          <p:nvPr>
            <p:ph type="body" sz="quarter" idx="20"/>
          </p:nvPr>
        </p:nvSpPr>
        <p:spPr/>
        <p:txBody>
          <a:bodyPr/>
          <a:lstStyle/>
          <a:p>
            <a:r>
              <a:rPr lang="en-US" dirty="0"/>
              <a:t>Lorem ipsum dolor sit amet, consectetuer adipiscing elit, sed diam nonummy nibh euismod tincidunt ut laoreet dolore magna.</a:t>
            </a:r>
            <a:endParaRPr lang="en-ID" dirty="0"/>
          </a:p>
        </p:txBody>
      </p:sp>
      <p:sp>
        <p:nvSpPr>
          <p:cNvPr id="7" name="Text Placeholder 6">
            <a:extLst>
              <a:ext uri="{FF2B5EF4-FFF2-40B4-BE49-F238E27FC236}">
                <a16:creationId xmlns:a16="http://schemas.microsoft.com/office/drawing/2014/main" id="{1C819DAE-3A0D-A34A-B7D3-A2FC746A68F3}"/>
              </a:ext>
            </a:extLst>
          </p:cNvPr>
          <p:cNvSpPr>
            <a:spLocks noGrp="1"/>
          </p:cNvSpPr>
          <p:nvPr>
            <p:ph type="body" sz="quarter" idx="21"/>
          </p:nvPr>
        </p:nvSpPr>
        <p:spPr>
          <a:xfrm>
            <a:off x="9449309" y="870548"/>
            <a:ext cx="2286000" cy="911029"/>
          </a:xfrm>
        </p:spPr>
        <p:txBody>
          <a:bodyPr/>
          <a:lstStyle/>
          <a:p>
            <a:r>
              <a:rPr lang="en-US" dirty="0"/>
              <a:t> </a:t>
            </a:r>
          </a:p>
          <a:p>
            <a:endParaRPr lang="en-US" b="0" dirty="0"/>
          </a:p>
        </p:txBody>
      </p:sp>
      <p:sp>
        <p:nvSpPr>
          <p:cNvPr id="14" name="Text Placeholder 13">
            <a:extLst>
              <a:ext uri="{FF2B5EF4-FFF2-40B4-BE49-F238E27FC236}">
                <a16:creationId xmlns:a16="http://schemas.microsoft.com/office/drawing/2014/main" id="{6EEB083F-87FF-1B43-8027-6134F03DA93B}"/>
              </a:ext>
            </a:extLst>
          </p:cNvPr>
          <p:cNvSpPr>
            <a:spLocks noGrp="1"/>
          </p:cNvSpPr>
          <p:nvPr>
            <p:ph type="body" sz="quarter" idx="22"/>
          </p:nvPr>
        </p:nvSpPr>
        <p:spPr>
          <a:xfrm>
            <a:off x="8855424" y="1030797"/>
            <a:ext cx="3336576" cy="3798378"/>
          </a:xfrm>
          <a:solidFill>
            <a:schemeClr val="tx2">
              <a:lumMod val="40000"/>
              <a:lumOff val="60000"/>
            </a:schemeClr>
          </a:solidFill>
        </p:spPr>
        <p:txBody>
          <a:bodyPr/>
          <a:lstStyle/>
          <a:p>
            <a:pPr marL="285750" indent="-285750">
              <a:buFont typeface="Wingdings" panose="05000000000000000000" pitchFamily="2" charset="2"/>
              <a:buChar char="Ø"/>
            </a:pPr>
            <a:r>
              <a:rPr lang="en-US" sz="1800" b="0" i="0" dirty="0">
                <a:effectLst/>
                <a:latin typeface="Georgia" panose="02040502050405020303" pitchFamily="18" charset="0"/>
              </a:rPr>
              <a:t>AMT_ANNUITY,</a:t>
            </a:r>
            <a:r>
              <a:rPr lang="en-IN" sz="1800" b="0" i="0" dirty="0">
                <a:effectLst/>
                <a:latin typeface="Georgia" panose="02040502050405020303" pitchFamily="18" charset="0"/>
              </a:rPr>
              <a:t> AMT_INCOME_TOTAL</a:t>
            </a:r>
            <a:r>
              <a:rPr lang="en-US" sz="1800" b="0" i="0" dirty="0">
                <a:effectLst/>
                <a:latin typeface="Georgia" panose="02040502050405020303" pitchFamily="18" charset="0"/>
              </a:rPr>
              <a:t> AMT_CREDIT, AMT_GOODS_PRICE,CNT_CHILDREN , have some number of outliers.</a:t>
            </a:r>
          </a:p>
          <a:p>
            <a:pPr marL="285750" indent="-285750">
              <a:buFont typeface="Wingdings" panose="05000000000000000000" pitchFamily="2" charset="2"/>
              <a:buChar char="Ø"/>
            </a:pPr>
            <a:r>
              <a:rPr lang="en-US" sz="1800" dirty="0"/>
              <a:t>DAYS_BIRTH had no outliers</a:t>
            </a:r>
          </a:p>
          <a:p>
            <a:pPr marL="285750" indent="-285750">
              <a:buFont typeface="Wingdings" panose="05000000000000000000" pitchFamily="2" charset="2"/>
              <a:buChar char="Ø"/>
            </a:pPr>
            <a:r>
              <a:rPr lang="en-US" sz="1800" dirty="0"/>
              <a:t>DAYS_EMPLOYED has an outlier value around 3,50,00 days(958 years) which is a wrong entry</a:t>
            </a:r>
          </a:p>
        </p:txBody>
      </p:sp>
      <p:sp>
        <p:nvSpPr>
          <p:cNvPr id="4" name="Date Placeholder 3">
            <a:extLst>
              <a:ext uri="{FF2B5EF4-FFF2-40B4-BE49-F238E27FC236}">
                <a16:creationId xmlns:a16="http://schemas.microsoft.com/office/drawing/2014/main" id="{76586B18-65CD-4C79-A97B-CFF6B4C5FEFB}"/>
              </a:ext>
            </a:extLst>
          </p:cNvPr>
          <p:cNvSpPr>
            <a:spLocks noGrp="1"/>
          </p:cNvSpPr>
          <p:nvPr>
            <p:ph type="dt" sz="half" idx="26"/>
          </p:nvPr>
        </p:nvSpPr>
        <p:spPr>
          <a:xfrm>
            <a:off x="9830818" y="6292334"/>
            <a:ext cx="1522982" cy="182880"/>
          </a:xfrm>
        </p:spPr>
        <p:txBody>
          <a:bodyPr/>
          <a:lstStyle/>
          <a:p>
            <a:endParaRPr lang="en-US" dirty="0"/>
          </a:p>
        </p:txBody>
      </p:sp>
      <p:pic>
        <p:nvPicPr>
          <p:cNvPr id="11" name="Picture 10">
            <a:extLst>
              <a:ext uri="{FF2B5EF4-FFF2-40B4-BE49-F238E27FC236}">
                <a16:creationId xmlns:a16="http://schemas.microsoft.com/office/drawing/2014/main" id="{57958275-678A-421F-96F1-1AB383B256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63" y="1030797"/>
            <a:ext cx="8772837" cy="5017578"/>
          </a:xfrm>
          <a:prstGeom prst="rect">
            <a:avLst/>
          </a:prstGeom>
        </p:spPr>
      </p:pic>
    </p:spTree>
    <p:extLst>
      <p:ext uri="{BB962C8B-B14F-4D97-AF65-F5344CB8AC3E}">
        <p14:creationId xmlns:p14="http://schemas.microsoft.com/office/powerpoint/2010/main" val="2381825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C84EDCE-A211-4651-B723-EAD6620B264B}"/>
              </a:ext>
            </a:extLst>
          </p:cNvPr>
          <p:cNvSpPr>
            <a:spLocks noGrp="1"/>
          </p:cNvSpPr>
          <p:nvPr>
            <p:ph type="title"/>
          </p:nvPr>
        </p:nvSpPr>
        <p:spPr>
          <a:xfrm>
            <a:off x="38100" y="32554"/>
            <a:ext cx="7810500" cy="645284"/>
          </a:xfrm>
        </p:spPr>
        <p:txBody>
          <a:bodyPr/>
          <a:lstStyle/>
          <a:p>
            <a:pPr marL="457200" indent="-457200">
              <a:buFont typeface="Wingdings" panose="05000000000000000000" pitchFamily="2" charset="2"/>
              <a:buChar char="ü"/>
            </a:pPr>
            <a:r>
              <a:rPr lang="en-US" sz="2800" dirty="0"/>
              <a:t>Identifying the outliers in previous data set</a:t>
            </a:r>
            <a:endParaRPr lang="en-IN" sz="2800" dirty="0"/>
          </a:p>
        </p:txBody>
      </p:sp>
      <p:sp>
        <p:nvSpPr>
          <p:cNvPr id="19" name="Text Placeholder 18">
            <a:extLst>
              <a:ext uri="{FF2B5EF4-FFF2-40B4-BE49-F238E27FC236}">
                <a16:creationId xmlns:a16="http://schemas.microsoft.com/office/drawing/2014/main" id="{2E8BCBF9-4EF1-4712-9E76-0D8EEA33324A}"/>
              </a:ext>
            </a:extLst>
          </p:cNvPr>
          <p:cNvSpPr>
            <a:spLocks noGrp="1"/>
          </p:cNvSpPr>
          <p:nvPr>
            <p:ph type="body" sz="quarter" idx="11"/>
          </p:nvPr>
        </p:nvSpPr>
        <p:spPr>
          <a:xfrm>
            <a:off x="0" y="5004155"/>
            <a:ext cx="12182788" cy="1821291"/>
          </a:xfrm>
          <a:solidFill>
            <a:schemeClr val="accent6">
              <a:lumMod val="40000"/>
              <a:lumOff val="60000"/>
            </a:schemeClr>
          </a:solidFill>
        </p:spPr>
        <p:txBody>
          <a:bodyPr/>
          <a:lstStyle/>
          <a:p>
            <a:pPr marL="285750" indent="-285750" algn="l">
              <a:buFont typeface="Wingdings" panose="05000000000000000000" pitchFamily="2" charset="2"/>
              <a:buChar char="Ø"/>
            </a:pPr>
            <a:r>
              <a:rPr lang="en-US" sz="1400" b="0" i="0" dirty="0">
                <a:effectLst/>
                <a:latin typeface="Georgia" panose="02040502050405020303" pitchFamily="18" charset="0"/>
              </a:rPr>
              <a:t>AMT_ANNUITY, AMT_APPLICATION, AMT_CREDIT, AMT_GOODS_PRICE, SELLERPLACE_AREA,CNT_PAYMENT </a:t>
            </a:r>
            <a:r>
              <a:rPr lang="en-US" b="0" i="0" dirty="0">
                <a:effectLst/>
                <a:latin typeface="Georgia" panose="02040502050405020303" pitchFamily="18" charset="0"/>
              </a:rPr>
              <a:t>have huge number of outliers.</a:t>
            </a:r>
          </a:p>
          <a:p>
            <a:pPr marL="285750" indent="-285750" algn="l">
              <a:buFont typeface="Wingdings" panose="05000000000000000000" pitchFamily="2" charset="2"/>
              <a:buChar char="Ø"/>
            </a:pPr>
            <a:r>
              <a:rPr lang="en-US" b="0" i="0" dirty="0">
                <a:effectLst/>
                <a:latin typeface="Georgia" panose="02040502050405020303" pitchFamily="18" charset="0"/>
              </a:rPr>
              <a:t>DAYS_DECISION has few outlier values.</a:t>
            </a:r>
          </a:p>
          <a:p>
            <a:pPr marL="285750" indent="-285750" algn="l">
              <a:buFont typeface="Wingdings" panose="05000000000000000000" pitchFamily="2" charset="2"/>
              <a:buChar char="Ø"/>
            </a:pPr>
            <a:r>
              <a:rPr lang="en-US" b="0" i="0" dirty="0">
                <a:effectLst/>
                <a:latin typeface="Georgia" panose="02040502050405020303" pitchFamily="18" charset="0"/>
              </a:rPr>
              <a:t>SK_ID_CURR is an ID column and hence no outliers.</a:t>
            </a:r>
          </a:p>
        </p:txBody>
      </p:sp>
      <p:sp>
        <p:nvSpPr>
          <p:cNvPr id="13" name="Slide Number Placeholder 12">
            <a:extLst>
              <a:ext uri="{FF2B5EF4-FFF2-40B4-BE49-F238E27FC236}">
                <a16:creationId xmlns:a16="http://schemas.microsoft.com/office/drawing/2014/main" id="{DAA38AC3-B458-4228-B750-1BE8E7F69946}"/>
              </a:ext>
            </a:extLst>
          </p:cNvPr>
          <p:cNvSpPr>
            <a:spLocks noGrp="1"/>
          </p:cNvSpPr>
          <p:nvPr>
            <p:ph type="sldNum" sz="quarter" idx="14"/>
          </p:nvPr>
        </p:nvSpPr>
        <p:spPr/>
        <p:txBody>
          <a:bodyPr/>
          <a:lstStyle/>
          <a:p>
            <a:fld id="{7782931A-7D25-4B4B-9464-57AE418934A3}" type="slidenum">
              <a:rPr lang="en-US" smtClean="0"/>
              <a:pPr/>
              <a:t>13</a:t>
            </a:fld>
            <a:endParaRPr lang="en-US"/>
          </a:p>
        </p:txBody>
      </p:sp>
      <p:pic>
        <p:nvPicPr>
          <p:cNvPr id="21" name="Picture 20">
            <a:extLst>
              <a:ext uri="{FF2B5EF4-FFF2-40B4-BE49-F238E27FC236}">
                <a16:creationId xmlns:a16="http://schemas.microsoft.com/office/drawing/2014/main" id="{56150B9F-EC7C-496A-9280-03A351FDE8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2" y="1057176"/>
            <a:ext cx="12173576" cy="3829247"/>
          </a:xfrm>
          <a:prstGeom prst="rect">
            <a:avLst/>
          </a:prstGeom>
        </p:spPr>
      </p:pic>
    </p:spTree>
    <p:extLst>
      <p:ext uri="{BB962C8B-B14F-4D97-AF65-F5344CB8AC3E}">
        <p14:creationId xmlns:p14="http://schemas.microsoft.com/office/powerpoint/2010/main" val="3384978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6E593A-1DA5-4231-9787-9E7BE44A8035}"/>
              </a:ext>
            </a:extLst>
          </p:cNvPr>
          <p:cNvSpPr>
            <a:spLocks noGrp="1"/>
          </p:cNvSpPr>
          <p:nvPr>
            <p:ph type="title"/>
          </p:nvPr>
        </p:nvSpPr>
        <p:spPr>
          <a:xfrm>
            <a:off x="1028700" y="999068"/>
            <a:ext cx="9525000" cy="645284"/>
          </a:xfrm>
        </p:spPr>
        <p:txBody>
          <a:bodyPr/>
          <a:lstStyle/>
          <a:p>
            <a:r>
              <a:rPr lang="en-US" sz="2800" dirty="0" err="1"/>
              <a:t>repayers</a:t>
            </a:r>
            <a:r>
              <a:rPr lang="en-US" sz="2800" dirty="0"/>
              <a:t> and defaulters in application </a:t>
            </a:r>
            <a:r>
              <a:rPr lang="en-US" sz="2800" dirty="0" err="1"/>
              <a:t>df</a:t>
            </a:r>
            <a:endParaRPr lang="en-IN" sz="2800" dirty="0"/>
          </a:p>
        </p:txBody>
      </p:sp>
      <p:sp>
        <p:nvSpPr>
          <p:cNvPr id="9" name="Text Placeholder 8">
            <a:extLst>
              <a:ext uri="{FF2B5EF4-FFF2-40B4-BE49-F238E27FC236}">
                <a16:creationId xmlns:a16="http://schemas.microsoft.com/office/drawing/2014/main" id="{E4FAFC38-99BF-4A3F-83F4-F50E8BBBE236}"/>
              </a:ext>
            </a:extLst>
          </p:cNvPr>
          <p:cNvSpPr>
            <a:spLocks noGrp="1"/>
          </p:cNvSpPr>
          <p:nvPr>
            <p:ph type="body" sz="quarter" idx="10"/>
          </p:nvPr>
        </p:nvSpPr>
        <p:spPr>
          <a:xfrm>
            <a:off x="561975" y="2321923"/>
            <a:ext cx="4733925" cy="468902"/>
          </a:xfrm>
        </p:spPr>
        <p:txBody>
          <a:bodyPr/>
          <a:lstStyle/>
          <a:p>
            <a:r>
              <a:rPr lang="en-US" sz="2400" dirty="0"/>
              <a:t>Count of </a:t>
            </a:r>
            <a:r>
              <a:rPr lang="en-US" sz="2400" dirty="0" err="1"/>
              <a:t>repayers</a:t>
            </a:r>
            <a:r>
              <a:rPr lang="en-US" sz="2400" dirty="0"/>
              <a:t> and defaulters</a:t>
            </a:r>
            <a:endParaRPr lang="en-IN" sz="2400" dirty="0"/>
          </a:p>
        </p:txBody>
      </p:sp>
      <p:sp>
        <p:nvSpPr>
          <p:cNvPr id="10" name="Text Placeholder 9">
            <a:extLst>
              <a:ext uri="{FF2B5EF4-FFF2-40B4-BE49-F238E27FC236}">
                <a16:creationId xmlns:a16="http://schemas.microsoft.com/office/drawing/2014/main" id="{C4AA2AE3-55F2-499C-BD8F-EC684896ED83}"/>
              </a:ext>
            </a:extLst>
          </p:cNvPr>
          <p:cNvSpPr>
            <a:spLocks noGrp="1"/>
          </p:cNvSpPr>
          <p:nvPr>
            <p:ph type="body" sz="quarter" idx="11"/>
          </p:nvPr>
        </p:nvSpPr>
        <p:spPr>
          <a:xfrm>
            <a:off x="6334124" y="2321923"/>
            <a:ext cx="5381625" cy="381000"/>
          </a:xfrm>
        </p:spPr>
        <p:txBody>
          <a:bodyPr/>
          <a:lstStyle/>
          <a:p>
            <a:r>
              <a:rPr lang="en-US" sz="2400" dirty="0"/>
              <a:t>Percentage of </a:t>
            </a:r>
            <a:r>
              <a:rPr lang="en-US" sz="2400" dirty="0" err="1"/>
              <a:t>repayers</a:t>
            </a:r>
            <a:r>
              <a:rPr lang="en-US" sz="2400" dirty="0"/>
              <a:t> and defaulters</a:t>
            </a:r>
            <a:endParaRPr lang="en-IN" sz="2400" dirty="0"/>
          </a:p>
        </p:txBody>
      </p:sp>
      <p:sp>
        <p:nvSpPr>
          <p:cNvPr id="5" name="Date Placeholder 4">
            <a:extLst>
              <a:ext uri="{FF2B5EF4-FFF2-40B4-BE49-F238E27FC236}">
                <a16:creationId xmlns:a16="http://schemas.microsoft.com/office/drawing/2014/main" id="{7BAC7105-449F-40F8-82B7-B681D4B24166}"/>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062F9821-AFA8-4747-9CB8-4CF0F835BF71}"/>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F2B894E8-F289-4880-AA51-0C0C217AC90D}"/>
              </a:ext>
            </a:extLst>
          </p:cNvPr>
          <p:cNvSpPr>
            <a:spLocks noGrp="1"/>
          </p:cNvSpPr>
          <p:nvPr>
            <p:ph type="sldNum" sz="quarter" idx="14"/>
          </p:nvPr>
        </p:nvSpPr>
        <p:spPr/>
        <p:txBody>
          <a:bodyPr/>
          <a:lstStyle/>
          <a:p>
            <a:fld id="{7782931A-7D25-4B4B-9464-57AE418934A3}" type="slidenum">
              <a:rPr lang="en-US" smtClean="0"/>
              <a:pPr/>
              <a:t>14</a:t>
            </a:fld>
            <a:endParaRPr lang="en-US"/>
          </a:p>
        </p:txBody>
      </p:sp>
      <p:pic>
        <p:nvPicPr>
          <p:cNvPr id="12" name="Picture 11">
            <a:extLst>
              <a:ext uri="{FF2B5EF4-FFF2-40B4-BE49-F238E27FC236}">
                <a16:creationId xmlns:a16="http://schemas.microsoft.com/office/drawing/2014/main" id="{6AC2B8C6-3B37-4D46-9491-E30626D57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952062"/>
            <a:ext cx="3943553" cy="3340272"/>
          </a:xfrm>
          <a:prstGeom prst="rect">
            <a:avLst/>
          </a:prstGeom>
        </p:spPr>
      </p:pic>
      <p:pic>
        <p:nvPicPr>
          <p:cNvPr id="14" name="Picture 13">
            <a:extLst>
              <a:ext uri="{FF2B5EF4-FFF2-40B4-BE49-F238E27FC236}">
                <a16:creationId xmlns:a16="http://schemas.microsoft.com/office/drawing/2014/main" id="{F204B94A-376E-4ACE-BF53-9BD8FB097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3246" y="2959372"/>
            <a:ext cx="3943553" cy="3340272"/>
          </a:xfrm>
          <a:prstGeom prst="rect">
            <a:avLst/>
          </a:prstGeom>
        </p:spPr>
      </p:pic>
    </p:spTree>
    <p:extLst>
      <p:ext uri="{BB962C8B-B14F-4D97-AF65-F5344CB8AC3E}">
        <p14:creationId xmlns:p14="http://schemas.microsoft.com/office/powerpoint/2010/main" val="2376491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DD2B7-AF52-49A5-889C-9CADE46CEB26}"/>
              </a:ext>
            </a:extLst>
          </p:cNvPr>
          <p:cNvSpPr>
            <a:spLocks noGrp="1"/>
          </p:cNvSpPr>
          <p:nvPr>
            <p:ph type="title"/>
          </p:nvPr>
        </p:nvSpPr>
        <p:spPr>
          <a:xfrm>
            <a:off x="1028700" y="999068"/>
            <a:ext cx="8991600" cy="645284"/>
          </a:xfrm>
        </p:spPr>
        <p:txBody>
          <a:bodyPr/>
          <a:lstStyle/>
          <a:p>
            <a:r>
              <a:rPr lang="en-US" sz="3200" dirty="0"/>
              <a:t>contract type based on loan repayment status</a:t>
            </a:r>
            <a:endParaRPr lang="en-IN" sz="3200" dirty="0"/>
          </a:p>
        </p:txBody>
      </p:sp>
      <p:sp>
        <p:nvSpPr>
          <p:cNvPr id="3" name="Text Placeholder 2">
            <a:extLst>
              <a:ext uri="{FF2B5EF4-FFF2-40B4-BE49-F238E27FC236}">
                <a16:creationId xmlns:a16="http://schemas.microsoft.com/office/drawing/2014/main" id="{4D30CE34-2AC8-47F9-BE0B-77BB27770D37}"/>
              </a:ext>
            </a:extLst>
          </p:cNvPr>
          <p:cNvSpPr>
            <a:spLocks noGrp="1"/>
          </p:cNvSpPr>
          <p:nvPr>
            <p:ph type="body" sz="quarter" idx="10"/>
          </p:nvPr>
        </p:nvSpPr>
        <p:spPr/>
        <p:txBody>
          <a:bodyPr/>
          <a:lstStyle/>
          <a:p>
            <a:endParaRPr lang="en-IN" dirty="0"/>
          </a:p>
        </p:txBody>
      </p:sp>
      <p:sp>
        <p:nvSpPr>
          <p:cNvPr id="4" name="Text Placeholder 3">
            <a:extLst>
              <a:ext uri="{FF2B5EF4-FFF2-40B4-BE49-F238E27FC236}">
                <a16:creationId xmlns:a16="http://schemas.microsoft.com/office/drawing/2014/main" id="{EB7A8E1A-44E4-4BAB-873A-902E9437657E}"/>
              </a:ext>
            </a:extLst>
          </p:cNvPr>
          <p:cNvSpPr>
            <a:spLocks noGrp="1"/>
          </p:cNvSpPr>
          <p:nvPr>
            <p:ph type="body" sz="quarter" idx="11"/>
          </p:nvPr>
        </p:nvSpPr>
        <p:spPr>
          <a:xfrm>
            <a:off x="7029450" y="2096536"/>
            <a:ext cx="4876800" cy="2746375"/>
          </a:xfrm>
        </p:spPr>
        <p:txBody>
          <a:bodyPr/>
          <a:lstStyle/>
          <a:p>
            <a:pPr marL="285750" indent="-285750">
              <a:buFont typeface="Wingdings" panose="05000000000000000000" pitchFamily="2" charset="2"/>
              <a:buChar char="Ø"/>
            </a:pPr>
            <a:r>
              <a:rPr lang="en-US" sz="2400" b="0" i="0" dirty="0">
                <a:effectLst/>
                <a:latin typeface="Georgia" panose="02040502050405020303" pitchFamily="18" charset="0"/>
              </a:rPr>
              <a:t>Revolving loans are small fraction (10%) from the total number of loans</a:t>
            </a:r>
          </a:p>
          <a:p>
            <a:pPr marL="285750" indent="-285750">
              <a:buFont typeface="Wingdings" panose="05000000000000000000" pitchFamily="2" charset="2"/>
              <a:buChar char="Ø"/>
            </a:pPr>
            <a:r>
              <a:rPr lang="en-US" sz="2400" dirty="0">
                <a:latin typeface="Georgia" panose="02040502050405020303" pitchFamily="18" charset="0"/>
              </a:rPr>
              <a:t>A</a:t>
            </a:r>
            <a:r>
              <a:rPr lang="en-US" sz="2400" b="0" i="0" dirty="0">
                <a:effectLst/>
                <a:latin typeface="Georgia" panose="02040502050405020303" pitchFamily="18" charset="0"/>
              </a:rPr>
              <a:t> larger amount of Revolving loans, comparing with their frequency, are not repaid.</a:t>
            </a:r>
            <a:endParaRPr lang="en-IN" sz="2400" dirty="0"/>
          </a:p>
        </p:txBody>
      </p:sp>
      <p:sp>
        <p:nvSpPr>
          <p:cNvPr id="5" name="Date Placeholder 4">
            <a:extLst>
              <a:ext uri="{FF2B5EF4-FFF2-40B4-BE49-F238E27FC236}">
                <a16:creationId xmlns:a16="http://schemas.microsoft.com/office/drawing/2014/main" id="{B91C36FE-C645-4433-A9B0-0AEEA4691EE3}"/>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5A4B4415-C1AD-439B-8E12-F37CF536A36C}"/>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C1B1005D-0333-4340-82E9-305AAB67FB0A}"/>
              </a:ext>
            </a:extLst>
          </p:cNvPr>
          <p:cNvSpPr>
            <a:spLocks noGrp="1"/>
          </p:cNvSpPr>
          <p:nvPr>
            <p:ph type="sldNum" sz="quarter" idx="14"/>
          </p:nvPr>
        </p:nvSpPr>
        <p:spPr/>
        <p:txBody>
          <a:bodyPr/>
          <a:lstStyle/>
          <a:p>
            <a:fld id="{7782931A-7D25-4B4B-9464-57AE418934A3}" type="slidenum">
              <a:rPr lang="en-US" smtClean="0"/>
              <a:pPr/>
              <a:t>15</a:t>
            </a:fld>
            <a:endParaRPr lang="en-US"/>
          </a:p>
        </p:txBody>
      </p:sp>
      <p:pic>
        <p:nvPicPr>
          <p:cNvPr id="11" name="Picture 10">
            <a:extLst>
              <a:ext uri="{FF2B5EF4-FFF2-40B4-BE49-F238E27FC236}">
                <a16:creationId xmlns:a16="http://schemas.microsoft.com/office/drawing/2014/main" id="{19CAC858-DD67-4389-AB86-D814961DA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 y="2096536"/>
            <a:ext cx="6530975" cy="4523339"/>
          </a:xfrm>
          <a:prstGeom prst="rect">
            <a:avLst/>
          </a:prstGeom>
        </p:spPr>
      </p:pic>
    </p:spTree>
    <p:extLst>
      <p:ext uri="{BB962C8B-B14F-4D97-AF65-F5344CB8AC3E}">
        <p14:creationId xmlns:p14="http://schemas.microsoft.com/office/powerpoint/2010/main" val="39876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6C17-4561-43F4-B69B-37FE40D0FAEC}"/>
              </a:ext>
            </a:extLst>
          </p:cNvPr>
          <p:cNvSpPr>
            <a:spLocks noGrp="1"/>
          </p:cNvSpPr>
          <p:nvPr>
            <p:ph type="title"/>
          </p:nvPr>
        </p:nvSpPr>
        <p:spPr>
          <a:xfrm>
            <a:off x="1028700" y="934601"/>
            <a:ext cx="8324850" cy="645284"/>
          </a:xfrm>
        </p:spPr>
        <p:txBody>
          <a:bodyPr/>
          <a:lstStyle/>
          <a:p>
            <a:r>
              <a:rPr lang="en-US" sz="4000" dirty="0"/>
              <a:t>Repaying status based on Gender</a:t>
            </a:r>
            <a:endParaRPr lang="en-IN" sz="4000" dirty="0"/>
          </a:p>
        </p:txBody>
      </p:sp>
      <p:sp>
        <p:nvSpPr>
          <p:cNvPr id="3" name="Text Placeholder 2">
            <a:extLst>
              <a:ext uri="{FF2B5EF4-FFF2-40B4-BE49-F238E27FC236}">
                <a16:creationId xmlns:a16="http://schemas.microsoft.com/office/drawing/2014/main" id="{9CCAA86A-2CA6-46A4-BB15-EDFE948F6382}"/>
              </a:ext>
            </a:extLst>
          </p:cNvPr>
          <p:cNvSpPr>
            <a:spLocks noGrp="1"/>
          </p:cNvSpPr>
          <p:nvPr>
            <p:ph type="body" sz="quarter" idx="10"/>
          </p:nvPr>
        </p:nvSpPr>
        <p:spPr/>
        <p:txBody>
          <a:bodyPr/>
          <a:lstStyle/>
          <a:p>
            <a:endParaRPr lang="en-IN" dirty="0"/>
          </a:p>
        </p:txBody>
      </p:sp>
      <p:sp>
        <p:nvSpPr>
          <p:cNvPr id="4" name="Text Placeholder 3">
            <a:extLst>
              <a:ext uri="{FF2B5EF4-FFF2-40B4-BE49-F238E27FC236}">
                <a16:creationId xmlns:a16="http://schemas.microsoft.com/office/drawing/2014/main" id="{2A726886-A23A-4571-9607-6EEF3FED7CBE}"/>
              </a:ext>
            </a:extLst>
          </p:cNvPr>
          <p:cNvSpPr>
            <a:spLocks noGrp="1"/>
          </p:cNvSpPr>
          <p:nvPr>
            <p:ph type="body" sz="quarter" idx="11"/>
          </p:nvPr>
        </p:nvSpPr>
        <p:spPr>
          <a:xfrm>
            <a:off x="8728075" y="2196443"/>
            <a:ext cx="2971800" cy="3726955"/>
          </a:xfrm>
        </p:spPr>
        <p:txBody>
          <a:bodyPr/>
          <a:lstStyle/>
          <a:p>
            <a:pPr marL="285750" indent="-285750">
              <a:buFont typeface="Wingdings" panose="05000000000000000000" pitchFamily="2" charset="2"/>
              <a:buChar char="Ø"/>
            </a:pPr>
            <a:r>
              <a:rPr lang="en-US" dirty="0"/>
              <a:t>Female clients are the ones who takes loan  large  in number</a:t>
            </a:r>
          </a:p>
          <a:p>
            <a:pPr marL="285750" indent="-285750">
              <a:buFont typeface="Wingdings" panose="05000000000000000000" pitchFamily="2" charset="2"/>
              <a:buChar char="Ø"/>
            </a:pPr>
            <a:r>
              <a:rPr lang="en-US" dirty="0"/>
              <a:t>The number of female clients is double the male clients</a:t>
            </a:r>
          </a:p>
          <a:p>
            <a:pPr marL="285750" indent="-285750">
              <a:buFont typeface="Wingdings" panose="05000000000000000000" pitchFamily="2" charset="2"/>
              <a:buChar char="Ø"/>
            </a:pPr>
            <a:r>
              <a:rPr lang="en-US" dirty="0"/>
              <a:t>Males have higher chance of defaulting compared with females </a:t>
            </a:r>
          </a:p>
          <a:p>
            <a:pPr marL="285750" indent="-285750">
              <a:buFont typeface="Wingdings" panose="05000000000000000000" pitchFamily="2" charset="2"/>
              <a:buChar char="Ø"/>
            </a:pPr>
            <a:r>
              <a:rPr lang="en-US" dirty="0"/>
              <a:t> Males default percentage is above 10% while women is around 7%</a:t>
            </a:r>
            <a:endParaRPr lang="en-IN" dirty="0"/>
          </a:p>
        </p:txBody>
      </p:sp>
      <p:sp>
        <p:nvSpPr>
          <p:cNvPr id="5" name="Date Placeholder 4">
            <a:extLst>
              <a:ext uri="{FF2B5EF4-FFF2-40B4-BE49-F238E27FC236}">
                <a16:creationId xmlns:a16="http://schemas.microsoft.com/office/drawing/2014/main" id="{B94D8358-708F-4ECD-9E33-4B7F92BFC456}"/>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5452DC89-0422-43E5-AEB0-0E911E5C0D86}"/>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3F6D397D-8834-4383-AC08-16D8C4691B28}"/>
              </a:ext>
            </a:extLst>
          </p:cNvPr>
          <p:cNvSpPr>
            <a:spLocks noGrp="1"/>
          </p:cNvSpPr>
          <p:nvPr>
            <p:ph type="sldNum" sz="quarter" idx="14"/>
          </p:nvPr>
        </p:nvSpPr>
        <p:spPr/>
        <p:txBody>
          <a:bodyPr/>
          <a:lstStyle/>
          <a:p>
            <a:fld id="{7782931A-7D25-4B4B-9464-57AE418934A3}" type="slidenum">
              <a:rPr lang="en-US" smtClean="0"/>
              <a:pPr/>
              <a:t>16</a:t>
            </a:fld>
            <a:endParaRPr lang="en-US"/>
          </a:p>
        </p:txBody>
      </p:sp>
      <p:pic>
        <p:nvPicPr>
          <p:cNvPr id="9" name="Picture 8">
            <a:extLst>
              <a:ext uri="{FF2B5EF4-FFF2-40B4-BE49-F238E27FC236}">
                <a16:creationId xmlns:a16="http://schemas.microsoft.com/office/drawing/2014/main" id="{FC37792D-6159-439E-9BEC-3C41793C7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30" y="2196444"/>
            <a:ext cx="8166520" cy="4076910"/>
          </a:xfrm>
          <a:prstGeom prst="rect">
            <a:avLst/>
          </a:prstGeom>
        </p:spPr>
      </p:pic>
    </p:spTree>
    <p:extLst>
      <p:ext uri="{BB962C8B-B14F-4D97-AF65-F5344CB8AC3E}">
        <p14:creationId xmlns:p14="http://schemas.microsoft.com/office/powerpoint/2010/main" val="232312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5404C4A4-9CBC-4A26-A033-5E5D6ABADF72}"/>
              </a:ext>
            </a:extLst>
          </p:cNvPr>
          <p:cNvSpPr>
            <a:spLocks noGrp="1"/>
          </p:cNvSpPr>
          <p:nvPr>
            <p:ph type="body" sz="quarter" idx="10"/>
          </p:nvPr>
        </p:nvSpPr>
        <p:spPr/>
        <p:txBody>
          <a:bodyPr/>
          <a:lstStyle/>
          <a:p>
            <a:endParaRPr lang="en-IN" dirty="0"/>
          </a:p>
        </p:txBody>
      </p:sp>
      <p:sp>
        <p:nvSpPr>
          <p:cNvPr id="12" name="Text Placeholder 11">
            <a:extLst>
              <a:ext uri="{FF2B5EF4-FFF2-40B4-BE49-F238E27FC236}">
                <a16:creationId xmlns:a16="http://schemas.microsoft.com/office/drawing/2014/main" id="{2A23C3C9-A4CB-42BC-98EF-88C038377E10}"/>
              </a:ext>
            </a:extLst>
          </p:cNvPr>
          <p:cNvSpPr>
            <a:spLocks noGrp="1"/>
          </p:cNvSpPr>
          <p:nvPr>
            <p:ph type="body" sz="quarter" idx="11"/>
          </p:nvPr>
        </p:nvSpPr>
        <p:spPr>
          <a:xfrm>
            <a:off x="8677274" y="2286000"/>
            <a:ext cx="3143251" cy="3571875"/>
          </a:xfrm>
        </p:spPr>
        <p:txBody>
          <a:bodyPr/>
          <a:lstStyle/>
          <a:p>
            <a:pPr marL="285750" indent="-285750">
              <a:buFont typeface="Wingdings" panose="05000000000000000000" pitchFamily="2" charset="2"/>
              <a:buChar char="Ø"/>
            </a:pPr>
            <a:r>
              <a:rPr lang="en-US" b="0" i="0" dirty="0">
                <a:effectLst/>
                <a:latin typeface="Georgia" panose="02040502050405020303" pitchFamily="18" charset="0"/>
              </a:rPr>
              <a:t>Clients who own a car are half in number of the clients who don’t own a car</a:t>
            </a:r>
          </a:p>
          <a:p>
            <a:pPr marL="285750" indent="-285750">
              <a:buFont typeface="Wingdings" panose="05000000000000000000" pitchFamily="2" charset="2"/>
              <a:buChar char="Ø"/>
            </a:pPr>
            <a:r>
              <a:rPr lang="en-US" dirty="0">
                <a:latin typeface="Georgia" panose="02040502050405020303" pitchFamily="18" charset="0"/>
              </a:rPr>
              <a:t>The percentage of defaulters to the car own(7%) and no car(8%) have very minor difference</a:t>
            </a:r>
          </a:p>
          <a:p>
            <a:pPr marL="285750" indent="-285750">
              <a:buFont typeface="Wingdings" panose="05000000000000000000" pitchFamily="2" charset="2"/>
              <a:buChar char="Ø"/>
            </a:pPr>
            <a:r>
              <a:rPr lang="en-US" b="0" i="0" dirty="0">
                <a:effectLst/>
                <a:latin typeface="Georgia" panose="02040502050405020303" pitchFamily="18" charset="0"/>
              </a:rPr>
              <a:t>Thus , there is no correlation between owning a car and loan repayment</a:t>
            </a:r>
            <a:endParaRPr lang="en-IN" dirty="0"/>
          </a:p>
        </p:txBody>
      </p:sp>
      <p:sp>
        <p:nvSpPr>
          <p:cNvPr id="7" name="Date Placeholder 6">
            <a:extLst>
              <a:ext uri="{FF2B5EF4-FFF2-40B4-BE49-F238E27FC236}">
                <a16:creationId xmlns:a16="http://schemas.microsoft.com/office/drawing/2014/main" id="{60A9DE1E-1334-4C6F-9E62-C938D5C5E285}"/>
              </a:ext>
            </a:extLst>
          </p:cNvPr>
          <p:cNvSpPr>
            <a:spLocks noGrp="1"/>
          </p:cNvSpPr>
          <p:nvPr>
            <p:ph type="dt" sz="half" idx="12"/>
          </p:nvPr>
        </p:nvSpPr>
        <p:spPr/>
        <p:txBody>
          <a:bodyPr/>
          <a:lstStyle/>
          <a:p>
            <a:r>
              <a:rPr lang="en-US"/>
              <a:t>September 3, 20XX </a:t>
            </a:r>
            <a:endParaRPr lang="en-US" dirty="0"/>
          </a:p>
        </p:txBody>
      </p:sp>
      <p:sp>
        <p:nvSpPr>
          <p:cNvPr id="8" name="Footer Placeholder 7">
            <a:extLst>
              <a:ext uri="{FF2B5EF4-FFF2-40B4-BE49-F238E27FC236}">
                <a16:creationId xmlns:a16="http://schemas.microsoft.com/office/drawing/2014/main" id="{2A14A4DD-3692-408A-BB19-52EC23C80CF2}"/>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9" name="Slide Number Placeholder 8">
            <a:extLst>
              <a:ext uri="{FF2B5EF4-FFF2-40B4-BE49-F238E27FC236}">
                <a16:creationId xmlns:a16="http://schemas.microsoft.com/office/drawing/2014/main" id="{12781372-F74D-4B7C-9BF5-5335D0D53860}"/>
              </a:ext>
            </a:extLst>
          </p:cNvPr>
          <p:cNvSpPr>
            <a:spLocks noGrp="1"/>
          </p:cNvSpPr>
          <p:nvPr>
            <p:ph type="sldNum" sz="quarter" idx="14"/>
          </p:nvPr>
        </p:nvSpPr>
        <p:spPr/>
        <p:txBody>
          <a:bodyPr/>
          <a:lstStyle/>
          <a:p>
            <a:fld id="{7782931A-7D25-4B4B-9464-57AE418934A3}" type="slidenum">
              <a:rPr lang="en-US" smtClean="0"/>
              <a:pPr/>
              <a:t>17</a:t>
            </a:fld>
            <a:endParaRPr lang="en-US"/>
          </a:p>
        </p:txBody>
      </p:sp>
      <p:sp>
        <p:nvSpPr>
          <p:cNvPr id="16" name="Title 15">
            <a:extLst>
              <a:ext uri="{FF2B5EF4-FFF2-40B4-BE49-F238E27FC236}">
                <a16:creationId xmlns:a16="http://schemas.microsoft.com/office/drawing/2014/main" id="{AEEA4C9E-76D8-4E82-B375-706A4385419A}"/>
              </a:ext>
            </a:extLst>
          </p:cNvPr>
          <p:cNvSpPr>
            <a:spLocks noGrp="1"/>
          </p:cNvSpPr>
          <p:nvPr>
            <p:ph type="title"/>
          </p:nvPr>
        </p:nvSpPr>
        <p:spPr>
          <a:xfrm>
            <a:off x="1028700" y="999068"/>
            <a:ext cx="9258300" cy="645284"/>
          </a:xfrm>
        </p:spPr>
        <p:txBody>
          <a:bodyPr/>
          <a:lstStyle/>
          <a:p>
            <a:r>
              <a:rPr lang="en-US" sz="3200" dirty="0"/>
              <a:t>Owning a car is related to loan repayment status</a:t>
            </a:r>
            <a:endParaRPr lang="en-IN" sz="3200" dirty="0"/>
          </a:p>
        </p:txBody>
      </p:sp>
      <p:pic>
        <p:nvPicPr>
          <p:cNvPr id="19" name="Picture 18">
            <a:extLst>
              <a:ext uri="{FF2B5EF4-FFF2-40B4-BE49-F238E27FC236}">
                <a16:creationId xmlns:a16="http://schemas.microsoft.com/office/drawing/2014/main" id="{36AF59B7-9825-4619-A32C-2FBDEBC189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 y="2256062"/>
            <a:ext cx="8198271" cy="4127712"/>
          </a:xfrm>
          <a:prstGeom prst="rect">
            <a:avLst/>
          </a:prstGeom>
        </p:spPr>
      </p:pic>
    </p:spTree>
    <p:extLst>
      <p:ext uri="{BB962C8B-B14F-4D97-AF65-F5344CB8AC3E}">
        <p14:creationId xmlns:p14="http://schemas.microsoft.com/office/powerpoint/2010/main" val="3499732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17822-E51C-489E-9F19-9C11083B1D38}"/>
              </a:ext>
            </a:extLst>
          </p:cNvPr>
          <p:cNvSpPr>
            <a:spLocks noGrp="1"/>
          </p:cNvSpPr>
          <p:nvPr>
            <p:ph type="title"/>
          </p:nvPr>
        </p:nvSpPr>
        <p:spPr>
          <a:xfrm>
            <a:off x="1028699" y="999068"/>
            <a:ext cx="10325101" cy="645284"/>
          </a:xfrm>
        </p:spPr>
        <p:txBody>
          <a:bodyPr/>
          <a:lstStyle/>
          <a:p>
            <a:r>
              <a:rPr lang="en-US" sz="3200" dirty="0"/>
              <a:t>Owning a house is related to loan repay status or not</a:t>
            </a:r>
            <a:endParaRPr lang="en-IN" sz="3200" dirty="0"/>
          </a:p>
        </p:txBody>
      </p:sp>
      <p:sp>
        <p:nvSpPr>
          <p:cNvPr id="3" name="Text Placeholder 2">
            <a:extLst>
              <a:ext uri="{FF2B5EF4-FFF2-40B4-BE49-F238E27FC236}">
                <a16:creationId xmlns:a16="http://schemas.microsoft.com/office/drawing/2014/main" id="{57379719-961C-47BB-953B-8CCC77E738F2}"/>
              </a:ext>
            </a:extLst>
          </p:cNvPr>
          <p:cNvSpPr>
            <a:spLocks noGrp="1"/>
          </p:cNvSpPr>
          <p:nvPr>
            <p:ph type="body" sz="quarter" idx="10"/>
          </p:nvPr>
        </p:nvSpPr>
        <p:spPr/>
        <p:txBody>
          <a:bodyPr/>
          <a:lstStyle/>
          <a:p>
            <a:endParaRPr lang="en-IN" dirty="0"/>
          </a:p>
        </p:txBody>
      </p:sp>
      <p:sp>
        <p:nvSpPr>
          <p:cNvPr id="4" name="Text Placeholder 3">
            <a:extLst>
              <a:ext uri="{FF2B5EF4-FFF2-40B4-BE49-F238E27FC236}">
                <a16:creationId xmlns:a16="http://schemas.microsoft.com/office/drawing/2014/main" id="{FA261BA1-4B19-4C9D-B2C8-E10EA2227657}"/>
              </a:ext>
            </a:extLst>
          </p:cNvPr>
          <p:cNvSpPr>
            <a:spLocks noGrp="1"/>
          </p:cNvSpPr>
          <p:nvPr>
            <p:ph type="body" sz="quarter" idx="11"/>
          </p:nvPr>
        </p:nvSpPr>
        <p:spPr>
          <a:xfrm>
            <a:off x="8667750" y="2286000"/>
            <a:ext cx="3362325" cy="3572932"/>
          </a:xfrm>
        </p:spPr>
        <p:txBody>
          <a:bodyPr/>
          <a:lstStyle/>
          <a:p>
            <a:pPr marL="285750" indent="-285750">
              <a:buFont typeface="Wingdings" panose="05000000000000000000" pitchFamily="2" charset="2"/>
              <a:buChar char="Ø"/>
            </a:pPr>
            <a:r>
              <a:rPr lang="en-US" b="0" i="0" dirty="0">
                <a:effectLst/>
                <a:latin typeface="Georgia" panose="02040502050405020303" pitchFamily="18" charset="0"/>
              </a:rPr>
              <a:t>The clients who own house\flat are more than double of the ones that don't own.</a:t>
            </a:r>
          </a:p>
          <a:p>
            <a:pPr marL="285750" indent="-285750">
              <a:buFont typeface="Wingdings" panose="05000000000000000000" pitchFamily="2" charset="2"/>
              <a:buChar char="Ø"/>
            </a:pPr>
            <a:r>
              <a:rPr lang="en-US" b="0" i="0" dirty="0">
                <a:effectLst/>
                <a:latin typeface="Georgia" panose="02040502050405020303" pitchFamily="18" charset="0"/>
              </a:rPr>
              <a:t> But the defaulting rate of both categories are almost the same about (8%).</a:t>
            </a:r>
          </a:p>
          <a:p>
            <a:pPr marL="285750" indent="-285750">
              <a:buFont typeface="Wingdings" panose="05000000000000000000" pitchFamily="2" charset="2"/>
              <a:buChar char="Ø"/>
            </a:pPr>
            <a:r>
              <a:rPr lang="en-US" b="0" i="0" dirty="0">
                <a:effectLst/>
                <a:latin typeface="Georgia" panose="02040502050405020303" pitchFamily="18" charset="0"/>
              </a:rPr>
              <a:t> Thus there is no correlation between owning a house and defaulting the loan.</a:t>
            </a:r>
            <a:endParaRPr lang="en-IN" dirty="0"/>
          </a:p>
        </p:txBody>
      </p:sp>
      <p:sp>
        <p:nvSpPr>
          <p:cNvPr id="5" name="Date Placeholder 4">
            <a:extLst>
              <a:ext uri="{FF2B5EF4-FFF2-40B4-BE49-F238E27FC236}">
                <a16:creationId xmlns:a16="http://schemas.microsoft.com/office/drawing/2014/main" id="{B29A7328-43FC-443A-9B1F-07551555D6DD}"/>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D3683DE0-7C04-4FC2-8347-8F514CBC7A02}"/>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B6128585-8877-4746-86C2-167C333DDAB1}"/>
              </a:ext>
            </a:extLst>
          </p:cNvPr>
          <p:cNvSpPr>
            <a:spLocks noGrp="1"/>
          </p:cNvSpPr>
          <p:nvPr>
            <p:ph type="sldNum" sz="quarter" idx="14"/>
          </p:nvPr>
        </p:nvSpPr>
        <p:spPr/>
        <p:txBody>
          <a:bodyPr/>
          <a:lstStyle/>
          <a:p>
            <a:fld id="{7782931A-7D25-4B4B-9464-57AE418934A3}" type="slidenum">
              <a:rPr lang="en-US" smtClean="0"/>
              <a:pPr/>
              <a:t>18</a:t>
            </a:fld>
            <a:endParaRPr lang="en-US"/>
          </a:p>
        </p:txBody>
      </p:sp>
      <p:pic>
        <p:nvPicPr>
          <p:cNvPr id="9" name="Picture 8">
            <a:extLst>
              <a:ext uri="{FF2B5EF4-FFF2-40B4-BE49-F238E27FC236}">
                <a16:creationId xmlns:a16="http://schemas.microsoft.com/office/drawing/2014/main" id="{E0FEE8A4-4991-40C8-9309-9DCB8E6B8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539" y="2180568"/>
            <a:ext cx="8210972" cy="4108661"/>
          </a:xfrm>
          <a:prstGeom prst="rect">
            <a:avLst/>
          </a:prstGeom>
        </p:spPr>
      </p:pic>
    </p:spTree>
    <p:extLst>
      <p:ext uri="{BB962C8B-B14F-4D97-AF65-F5344CB8AC3E}">
        <p14:creationId xmlns:p14="http://schemas.microsoft.com/office/powerpoint/2010/main" val="729484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01393-A285-48B2-A429-73AAF8634385}"/>
              </a:ext>
            </a:extLst>
          </p:cNvPr>
          <p:cNvSpPr>
            <a:spLocks noGrp="1"/>
          </p:cNvSpPr>
          <p:nvPr>
            <p:ph type="title"/>
          </p:nvPr>
        </p:nvSpPr>
        <p:spPr>
          <a:xfrm>
            <a:off x="0" y="0"/>
            <a:ext cx="11287125" cy="645284"/>
          </a:xfrm>
        </p:spPr>
        <p:txBody>
          <a:bodyPr/>
          <a:lstStyle/>
          <a:p>
            <a:pPr marL="457200" indent="-457200">
              <a:buFont typeface="Wingdings" panose="05000000000000000000" pitchFamily="2" charset="2"/>
              <a:buChar char="ü"/>
            </a:pPr>
            <a:r>
              <a:rPr lang="en-US" sz="3200" dirty="0" err="1"/>
              <a:t>Analysing</a:t>
            </a:r>
            <a:r>
              <a:rPr lang="en-US" sz="3200" dirty="0"/>
              <a:t> client income type with loan repayment status</a:t>
            </a:r>
            <a:endParaRPr lang="en-IN" sz="3200" dirty="0"/>
          </a:p>
        </p:txBody>
      </p:sp>
      <p:sp>
        <p:nvSpPr>
          <p:cNvPr id="3" name="Text Placeholder 2">
            <a:extLst>
              <a:ext uri="{FF2B5EF4-FFF2-40B4-BE49-F238E27FC236}">
                <a16:creationId xmlns:a16="http://schemas.microsoft.com/office/drawing/2014/main" id="{DBF81B57-1E29-4807-94E4-28B728C773C6}"/>
              </a:ext>
            </a:extLst>
          </p:cNvPr>
          <p:cNvSpPr>
            <a:spLocks noGrp="1"/>
          </p:cNvSpPr>
          <p:nvPr>
            <p:ph type="body" sz="quarter" idx="10"/>
          </p:nvPr>
        </p:nvSpPr>
        <p:spPr>
          <a:xfrm>
            <a:off x="-38100" y="5547484"/>
            <a:ext cx="12192000" cy="1310516"/>
          </a:xfrm>
        </p:spPr>
        <p:txBody>
          <a:bodyPr/>
          <a:lstStyle/>
          <a:p>
            <a:pPr marL="285750" indent="-285750" algn="l">
              <a:buFont typeface="Wingdings" panose="05000000000000000000" pitchFamily="2" charset="2"/>
              <a:buChar char="Ø"/>
            </a:pPr>
            <a:r>
              <a:rPr lang="en-US" b="0" i="0" dirty="0">
                <a:effectLst/>
                <a:latin typeface="Arial" panose="020B0604020202020204" pitchFamily="34" charset="0"/>
                <a:cs typeface="Arial" panose="020B0604020202020204" pitchFamily="34" charset="0"/>
              </a:rPr>
              <a:t>Most of applicants  have income type as Working, followed by Commercial associate, Pensioner and State servant.</a:t>
            </a:r>
          </a:p>
          <a:p>
            <a:pPr marL="285750" indent="-285750" algn="l">
              <a:buFont typeface="Wingdings" panose="05000000000000000000" pitchFamily="2" charset="2"/>
              <a:buChar char="Ø"/>
            </a:pPr>
            <a:r>
              <a:rPr lang="en-US" b="0" i="0" dirty="0">
                <a:effectLst/>
                <a:latin typeface="Arial" panose="020B0604020202020204" pitchFamily="34" charset="0"/>
                <a:cs typeface="Arial" panose="020B0604020202020204" pitchFamily="34" charset="0"/>
              </a:rPr>
              <a:t>The applicants on Maternity leave have almost 40% of not returning loans, followed by Unemployed (37%)</a:t>
            </a:r>
          </a:p>
          <a:p>
            <a:pPr marL="285750" indent="-285750" algn="l">
              <a:buFont typeface="Wingdings" panose="05000000000000000000" pitchFamily="2" charset="2"/>
              <a:buChar char="Ø"/>
            </a:pPr>
            <a:r>
              <a:rPr lang="en-US" b="0" i="0" dirty="0">
                <a:effectLst/>
                <a:latin typeface="Arial" panose="020B0604020202020204" pitchFamily="34" charset="0"/>
                <a:cs typeface="Arial" panose="020B0604020202020204" pitchFamily="34" charset="0"/>
              </a:rPr>
              <a:t>Student and Businessmen, though less in numbers do not have any defaults. Thus these two category are </a:t>
            </a:r>
            <a:r>
              <a:rPr lang="en-US" b="1" dirty="0">
                <a:latin typeface="Arial" panose="020B0604020202020204" pitchFamily="34" charset="0"/>
                <a:cs typeface="Arial" panose="020B0604020202020204" pitchFamily="34" charset="0"/>
              </a:rPr>
              <a:t>safest</a:t>
            </a:r>
            <a:r>
              <a:rPr lang="en-US" b="0" i="0" dirty="0">
                <a:effectLst/>
                <a:latin typeface="Arial" panose="020B0604020202020204" pitchFamily="34" charset="0"/>
                <a:cs typeface="Arial" panose="020B0604020202020204" pitchFamily="34" charset="0"/>
              </a:rPr>
              <a:t> for providing loan.</a:t>
            </a:r>
          </a:p>
          <a:p>
            <a:pPr marL="285750" indent="-285750">
              <a:buFont typeface="Wingdings" panose="05000000000000000000" pitchFamily="2" charset="2"/>
              <a:buChar char="Ø"/>
            </a:pPr>
            <a:endParaRPr lang="en-IN" dirty="0"/>
          </a:p>
        </p:txBody>
      </p:sp>
      <p:sp>
        <p:nvSpPr>
          <p:cNvPr id="4" name="Text Placeholder 3">
            <a:extLst>
              <a:ext uri="{FF2B5EF4-FFF2-40B4-BE49-F238E27FC236}">
                <a16:creationId xmlns:a16="http://schemas.microsoft.com/office/drawing/2014/main" id="{999BF23D-7318-4918-92D0-6BFDAF112D5E}"/>
              </a:ext>
            </a:extLst>
          </p:cNvPr>
          <p:cNvSpPr>
            <a:spLocks noGrp="1"/>
          </p:cNvSpPr>
          <p:nvPr>
            <p:ph type="body" sz="quarter" idx="11"/>
          </p:nvPr>
        </p:nvSpPr>
        <p:spPr/>
        <p:txBody>
          <a:bodyPr/>
          <a:lstStyle/>
          <a:p>
            <a:endParaRPr lang="en-IN"/>
          </a:p>
        </p:txBody>
      </p:sp>
      <p:pic>
        <p:nvPicPr>
          <p:cNvPr id="13" name="Picture 12">
            <a:extLst>
              <a:ext uri="{FF2B5EF4-FFF2-40B4-BE49-F238E27FC236}">
                <a16:creationId xmlns:a16="http://schemas.microsoft.com/office/drawing/2014/main" id="{691004FB-8005-4750-86EF-48CD857D5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 y="645284"/>
            <a:ext cx="5801150" cy="4717291"/>
          </a:xfrm>
          <a:prstGeom prst="rect">
            <a:avLst/>
          </a:prstGeom>
        </p:spPr>
      </p:pic>
      <p:pic>
        <p:nvPicPr>
          <p:cNvPr id="15" name="Picture 14">
            <a:extLst>
              <a:ext uri="{FF2B5EF4-FFF2-40B4-BE49-F238E27FC236}">
                <a16:creationId xmlns:a16="http://schemas.microsoft.com/office/drawing/2014/main" id="{DE30A1DF-C2A1-4322-8809-F1B543752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3100" y="645284"/>
            <a:ext cx="6438900" cy="4717291"/>
          </a:xfrm>
          <a:prstGeom prst="rect">
            <a:avLst/>
          </a:prstGeom>
        </p:spPr>
      </p:pic>
    </p:spTree>
    <p:extLst>
      <p:ext uri="{BB962C8B-B14F-4D97-AF65-F5344CB8AC3E}">
        <p14:creationId xmlns:p14="http://schemas.microsoft.com/office/powerpoint/2010/main" val="314205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57A057-855C-405D-833A-16B7B6C7E5DC}"/>
              </a:ext>
            </a:extLst>
          </p:cNvPr>
          <p:cNvSpPr>
            <a:spLocks noGrp="1"/>
          </p:cNvSpPr>
          <p:nvPr>
            <p:ph type="body" sz="quarter" idx="10"/>
          </p:nvPr>
        </p:nvSpPr>
        <p:spPr>
          <a:xfrm>
            <a:off x="161925" y="2076450"/>
            <a:ext cx="10972799" cy="3114079"/>
          </a:xfrm>
        </p:spPr>
        <p:txBody>
          <a:bodyPr/>
          <a:lstStyle/>
          <a:p>
            <a:r>
              <a:rPr lang="en-US" sz="2400" dirty="0"/>
              <a:t>There are two types of risks associated with any loan  request:</a:t>
            </a:r>
          </a:p>
          <a:p>
            <a:pPr marL="457200" indent="-457200">
              <a:buFont typeface="Wingdings" panose="05000000000000000000" pitchFamily="2" charset="2"/>
              <a:buChar char="Ø"/>
            </a:pPr>
            <a:r>
              <a:rPr lang="en-IN" sz="2400" dirty="0"/>
              <a:t>If the applicant likely to repay the loan, then not approving the loan results in a loss of business to the company</a:t>
            </a:r>
          </a:p>
          <a:p>
            <a:pPr marL="457200" indent="-457200">
              <a:buFont typeface="Wingdings" panose="05000000000000000000" pitchFamily="2" charset="2"/>
              <a:buChar char="Ø"/>
            </a:pPr>
            <a:r>
              <a:rPr lang="en-IN" sz="2400" dirty="0"/>
              <a:t>If the applicant is not likely to repay the loan, i.e.  He is likely to default, then approving the loan may lead to a financial loss for company</a:t>
            </a:r>
          </a:p>
        </p:txBody>
      </p:sp>
      <p:sp>
        <p:nvSpPr>
          <p:cNvPr id="3" name="Title 2">
            <a:extLst>
              <a:ext uri="{FF2B5EF4-FFF2-40B4-BE49-F238E27FC236}">
                <a16:creationId xmlns:a16="http://schemas.microsoft.com/office/drawing/2014/main" id="{A466959F-D9A7-4B17-AF46-15DF72E73C08}"/>
              </a:ext>
            </a:extLst>
          </p:cNvPr>
          <p:cNvSpPr>
            <a:spLocks noGrp="1"/>
          </p:cNvSpPr>
          <p:nvPr>
            <p:ph type="title"/>
          </p:nvPr>
        </p:nvSpPr>
        <p:spPr/>
        <p:txBody>
          <a:bodyPr/>
          <a:lstStyle/>
          <a:p>
            <a:r>
              <a:rPr lang="en-US" dirty="0"/>
              <a:t>Problem Statement</a:t>
            </a:r>
            <a:endParaRPr lang="en-IN" dirty="0"/>
          </a:p>
        </p:txBody>
      </p:sp>
      <p:sp>
        <p:nvSpPr>
          <p:cNvPr id="4" name="Date Placeholder 3">
            <a:extLst>
              <a:ext uri="{FF2B5EF4-FFF2-40B4-BE49-F238E27FC236}">
                <a16:creationId xmlns:a16="http://schemas.microsoft.com/office/drawing/2014/main" id="{2ADBF4BA-F7D7-4C03-9A6A-A072100F619B}"/>
              </a:ext>
            </a:extLst>
          </p:cNvPr>
          <p:cNvSpPr>
            <a:spLocks noGrp="1"/>
          </p:cNvSpPr>
          <p:nvPr>
            <p:ph type="dt" sz="half" idx="11"/>
          </p:nvPr>
        </p:nvSpPr>
        <p:spPr/>
        <p:txBody>
          <a:bodyPr/>
          <a:lstStyle/>
          <a:p>
            <a:r>
              <a:rPr lang="en-US"/>
              <a:t>September 3, 20XX </a:t>
            </a:r>
            <a:endParaRPr lang="en-US" dirty="0"/>
          </a:p>
        </p:txBody>
      </p:sp>
      <p:sp>
        <p:nvSpPr>
          <p:cNvPr id="5" name="Footer Placeholder 4">
            <a:extLst>
              <a:ext uri="{FF2B5EF4-FFF2-40B4-BE49-F238E27FC236}">
                <a16:creationId xmlns:a16="http://schemas.microsoft.com/office/drawing/2014/main" id="{8A4AC72E-7211-4B01-A127-84CF7071DD71}"/>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a:extLst>
              <a:ext uri="{FF2B5EF4-FFF2-40B4-BE49-F238E27FC236}">
                <a16:creationId xmlns:a16="http://schemas.microsoft.com/office/drawing/2014/main" id="{0166D19E-3D9C-43D5-BB29-644DC85EAC1A}"/>
              </a:ext>
            </a:extLst>
          </p:cNvPr>
          <p:cNvSpPr>
            <a:spLocks noGrp="1"/>
          </p:cNvSpPr>
          <p:nvPr>
            <p:ph type="sldNum" sz="quarter" idx="13"/>
          </p:nvPr>
        </p:nvSpPr>
        <p:spPr/>
        <p:txBody>
          <a:bodyPr/>
          <a:lstStyle/>
          <a:p>
            <a:fld id="{7782931A-7D25-4B4B-9464-57AE418934A3}" type="slidenum">
              <a:rPr lang="en-US" smtClean="0"/>
              <a:pPr/>
              <a:t>2</a:t>
            </a:fld>
            <a:endParaRPr lang="en-US"/>
          </a:p>
        </p:txBody>
      </p:sp>
    </p:spTree>
    <p:extLst>
      <p:ext uri="{BB962C8B-B14F-4D97-AF65-F5344CB8AC3E}">
        <p14:creationId xmlns:p14="http://schemas.microsoft.com/office/powerpoint/2010/main" val="668444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3362-A156-4E64-8781-26E4666F23F1}"/>
              </a:ext>
            </a:extLst>
          </p:cNvPr>
          <p:cNvSpPr>
            <a:spLocks noGrp="1"/>
          </p:cNvSpPr>
          <p:nvPr>
            <p:ph type="title"/>
          </p:nvPr>
        </p:nvSpPr>
        <p:spPr>
          <a:xfrm>
            <a:off x="863599" y="206392"/>
            <a:ext cx="10464801" cy="645284"/>
          </a:xfrm>
        </p:spPr>
        <p:txBody>
          <a:bodyPr/>
          <a:lstStyle/>
          <a:p>
            <a:pPr marL="457200" indent="-457200">
              <a:buFont typeface="Wingdings" panose="05000000000000000000" pitchFamily="2" charset="2"/>
              <a:buChar char="ü"/>
            </a:pPr>
            <a:r>
              <a:rPr lang="en-US" sz="3200" dirty="0" err="1"/>
              <a:t>analysing</a:t>
            </a:r>
            <a:r>
              <a:rPr lang="en-US" sz="3200" dirty="0"/>
              <a:t> client education to loan repayment status</a:t>
            </a:r>
            <a:endParaRPr lang="en-IN" sz="3200" dirty="0"/>
          </a:p>
        </p:txBody>
      </p:sp>
      <p:sp>
        <p:nvSpPr>
          <p:cNvPr id="3" name="Text Placeholder 2">
            <a:extLst>
              <a:ext uri="{FF2B5EF4-FFF2-40B4-BE49-F238E27FC236}">
                <a16:creationId xmlns:a16="http://schemas.microsoft.com/office/drawing/2014/main" id="{34D575C5-F366-4A8E-A9B1-B36DD8D9A310}"/>
              </a:ext>
            </a:extLst>
          </p:cNvPr>
          <p:cNvSpPr>
            <a:spLocks noGrp="1"/>
          </p:cNvSpPr>
          <p:nvPr>
            <p:ph type="body" sz="quarter" idx="10"/>
          </p:nvPr>
        </p:nvSpPr>
        <p:spPr/>
        <p:txBody>
          <a:bodyPr/>
          <a:lstStyle/>
          <a:p>
            <a:endParaRPr lang="en-IN"/>
          </a:p>
        </p:txBody>
      </p:sp>
      <p:sp>
        <p:nvSpPr>
          <p:cNvPr id="4" name="Text Placeholder 3">
            <a:extLst>
              <a:ext uri="{FF2B5EF4-FFF2-40B4-BE49-F238E27FC236}">
                <a16:creationId xmlns:a16="http://schemas.microsoft.com/office/drawing/2014/main" id="{56FF8B14-CBC4-41CE-85F9-FB33B5615F79}"/>
              </a:ext>
            </a:extLst>
          </p:cNvPr>
          <p:cNvSpPr>
            <a:spLocks noGrp="1"/>
          </p:cNvSpPr>
          <p:nvPr>
            <p:ph type="body" sz="quarter" idx="11"/>
          </p:nvPr>
        </p:nvSpPr>
        <p:spPr>
          <a:xfrm>
            <a:off x="7899400" y="2055812"/>
            <a:ext cx="3429000" cy="4236522"/>
          </a:xfrm>
        </p:spPr>
        <p:txBody>
          <a:bodyPr/>
          <a:lstStyle/>
          <a:p>
            <a:pPr marL="285750" indent="-285750" algn="l">
              <a:buFont typeface="Wingdings" panose="05000000000000000000" pitchFamily="2" charset="2"/>
              <a:buChar char="Ø"/>
            </a:pPr>
            <a:r>
              <a:rPr lang="en-US" b="0" i="0" dirty="0">
                <a:effectLst/>
                <a:latin typeface="Georgia" panose="02040502050405020303" pitchFamily="18" charset="0"/>
              </a:rPr>
              <a:t>Majority of the clients have Secondary / secondary special education, followed by Higher education. </a:t>
            </a:r>
          </a:p>
          <a:p>
            <a:pPr marL="285750" indent="-285750" algn="l">
              <a:buFont typeface="Wingdings" panose="05000000000000000000" pitchFamily="2" charset="2"/>
              <a:buChar char="Ø"/>
            </a:pPr>
            <a:r>
              <a:rPr lang="en-US" b="0" i="0" dirty="0">
                <a:effectLst/>
                <a:latin typeface="Georgia" panose="02040502050405020303" pitchFamily="18" charset="0"/>
              </a:rPr>
              <a:t>Only a very small number having an academic degree and they have less than 2% defaulting rate. So, providing loan to them would be better</a:t>
            </a:r>
          </a:p>
          <a:p>
            <a:pPr marL="285750" indent="-285750" algn="l">
              <a:buFont typeface="Wingdings" panose="05000000000000000000" pitchFamily="2" charset="2"/>
              <a:buChar char="Ø"/>
            </a:pPr>
            <a:r>
              <a:rPr lang="en-US" b="0" i="0" dirty="0">
                <a:effectLst/>
                <a:latin typeface="Georgia" panose="02040502050405020303" pitchFamily="18" charset="0"/>
              </a:rPr>
              <a:t>The Lower secondary category, although rare, have the largest rate of not returning the loan (11%). </a:t>
            </a:r>
          </a:p>
          <a:p>
            <a:endParaRPr lang="en-IN" dirty="0"/>
          </a:p>
        </p:txBody>
      </p:sp>
      <p:sp>
        <p:nvSpPr>
          <p:cNvPr id="5" name="Date Placeholder 4">
            <a:extLst>
              <a:ext uri="{FF2B5EF4-FFF2-40B4-BE49-F238E27FC236}">
                <a16:creationId xmlns:a16="http://schemas.microsoft.com/office/drawing/2014/main" id="{C9A38F7D-478D-4AA9-B0EC-46C9B1B654A6}"/>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739932BF-F377-467C-AB64-08675777E05E}"/>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111D3DF5-251B-47BC-8E05-DD6D46D171EE}"/>
              </a:ext>
            </a:extLst>
          </p:cNvPr>
          <p:cNvSpPr>
            <a:spLocks noGrp="1"/>
          </p:cNvSpPr>
          <p:nvPr>
            <p:ph type="sldNum" sz="quarter" idx="14"/>
          </p:nvPr>
        </p:nvSpPr>
        <p:spPr/>
        <p:txBody>
          <a:bodyPr/>
          <a:lstStyle/>
          <a:p>
            <a:fld id="{7782931A-7D25-4B4B-9464-57AE418934A3}" type="slidenum">
              <a:rPr lang="en-US" smtClean="0"/>
              <a:pPr/>
              <a:t>20</a:t>
            </a:fld>
            <a:endParaRPr lang="en-US"/>
          </a:p>
        </p:txBody>
      </p:sp>
      <p:pic>
        <p:nvPicPr>
          <p:cNvPr id="9" name="Picture 8">
            <a:extLst>
              <a:ext uri="{FF2B5EF4-FFF2-40B4-BE49-F238E27FC236}">
                <a16:creationId xmlns:a16="http://schemas.microsoft.com/office/drawing/2014/main" id="{229AFF1C-4730-4A19-B817-1CF27121A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 y="1110952"/>
            <a:ext cx="7194901" cy="5467631"/>
          </a:xfrm>
          <a:prstGeom prst="rect">
            <a:avLst/>
          </a:prstGeom>
        </p:spPr>
      </p:pic>
    </p:spTree>
    <p:extLst>
      <p:ext uri="{BB962C8B-B14F-4D97-AF65-F5344CB8AC3E}">
        <p14:creationId xmlns:p14="http://schemas.microsoft.com/office/powerpoint/2010/main" val="3624229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3BCD-3C04-49A5-853E-CC2D2A484B65}"/>
              </a:ext>
            </a:extLst>
          </p:cNvPr>
          <p:cNvSpPr>
            <a:spLocks noGrp="1"/>
          </p:cNvSpPr>
          <p:nvPr>
            <p:ph type="title"/>
          </p:nvPr>
        </p:nvSpPr>
        <p:spPr>
          <a:xfrm>
            <a:off x="485607" y="474226"/>
            <a:ext cx="11134893" cy="1170126"/>
          </a:xfrm>
        </p:spPr>
        <p:txBody>
          <a:bodyPr/>
          <a:lstStyle/>
          <a:p>
            <a:pPr marL="457200" indent="-457200">
              <a:buFont typeface="Wingdings" panose="05000000000000000000" pitchFamily="2" charset="2"/>
              <a:buChar char="Ø"/>
            </a:pPr>
            <a:r>
              <a:rPr lang="en-US" sz="3200" dirty="0" err="1"/>
              <a:t>Analysing</a:t>
            </a:r>
            <a:r>
              <a:rPr lang="en-US" sz="3200" dirty="0"/>
              <a:t> family status based on loan </a:t>
            </a:r>
            <a:r>
              <a:rPr lang="en-US" sz="3200" dirty="0" err="1"/>
              <a:t>replyment</a:t>
            </a:r>
            <a:r>
              <a:rPr lang="en-US" sz="3200" dirty="0"/>
              <a:t> status</a:t>
            </a:r>
            <a:endParaRPr lang="en-IN" sz="3200" dirty="0"/>
          </a:p>
        </p:txBody>
      </p:sp>
      <p:sp>
        <p:nvSpPr>
          <p:cNvPr id="3" name="Text Placeholder 2">
            <a:extLst>
              <a:ext uri="{FF2B5EF4-FFF2-40B4-BE49-F238E27FC236}">
                <a16:creationId xmlns:a16="http://schemas.microsoft.com/office/drawing/2014/main" id="{1A37FE9A-7D47-4AC7-954A-71B443ED1942}"/>
              </a:ext>
            </a:extLst>
          </p:cNvPr>
          <p:cNvSpPr>
            <a:spLocks noGrp="1"/>
          </p:cNvSpPr>
          <p:nvPr>
            <p:ph type="body" sz="quarter" idx="10"/>
          </p:nvPr>
        </p:nvSpPr>
        <p:spPr/>
        <p:txBody>
          <a:bodyPr/>
          <a:lstStyle/>
          <a:p>
            <a:endParaRPr lang="en-IN" dirty="0"/>
          </a:p>
        </p:txBody>
      </p:sp>
      <p:sp>
        <p:nvSpPr>
          <p:cNvPr id="4" name="Text Placeholder 3">
            <a:extLst>
              <a:ext uri="{FF2B5EF4-FFF2-40B4-BE49-F238E27FC236}">
                <a16:creationId xmlns:a16="http://schemas.microsoft.com/office/drawing/2014/main" id="{5F2C1C94-B4F4-4FEB-83E8-9604CCA10081}"/>
              </a:ext>
            </a:extLst>
          </p:cNvPr>
          <p:cNvSpPr>
            <a:spLocks noGrp="1"/>
          </p:cNvSpPr>
          <p:nvPr>
            <p:ph type="body" sz="quarter" idx="11"/>
          </p:nvPr>
        </p:nvSpPr>
        <p:spPr>
          <a:xfrm>
            <a:off x="7372349" y="2286000"/>
            <a:ext cx="4334043" cy="3409950"/>
          </a:xfrm>
        </p:spPr>
        <p:txBody>
          <a:bodyPr/>
          <a:lstStyle/>
          <a:p>
            <a:pPr marL="285750" indent="-285750">
              <a:buFont typeface="Wingdings" panose="05000000000000000000" pitchFamily="2" charset="2"/>
              <a:buChar char="Ø"/>
            </a:pPr>
            <a:r>
              <a:rPr lang="en-US" b="0" i="0" dirty="0">
                <a:effectLst/>
                <a:latin typeface="Arial" panose="020B0604020202020204" pitchFamily="34" charset="0"/>
                <a:cs typeface="Arial" panose="020B0604020202020204" pitchFamily="34" charset="0"/>
              </a:rPr>
              <a:t>Most of the people who have taken loan are married, followed by Single/not married and civil marriage</a:t>
            </a:r>
          </a:p>
          <a:p>
            <a:pPr marL="285750" indent="-285750">
              <a:buFont typeface="Wingdings" panose="05000000000000000000" pitchFamily="2" charset="2"/>
              <a:buChar char="Ø"/>
            </a:pPr>
            <a:r>
              <a:rPr lang="en-US" b="0" i="0" dirty="0">
                <a:effectLst/>
                <a:latin typeface="Arial" panose="020B0604020202020204" pitchFamily="34" charset="0"/>
                <a:cs typeface="Arial" panose="020B0604020202020204" pitchFamily="34" charset="0"/>
              </a:rPr>
              <a:t>Civil marriage has the highest percent of not repayment (10%) </a:t>
            </a:r>
          </a:p>
          <a:p>
            <a:pPr marL="285750" indent="-285750">
              <a:buFont typeface="Wingdings" panose="05000000000000000000" pitchFamily="2" charset="2"/>
              <a:buChar char="Ø"/>
            </a:pPr>
            <a:r>
              <a:rPr lang="en-US" b="0" i="0" dirty="0">
                <a:effectLst/>
                <a:latin typeface="Arial" panose="020B0604020202020204" pitchFamily="34" charset="0"/>
                <a:cs typeface="Arial" panose="020B0604020202020204" pitchFamily="34" charset="0"/>
              </a:rPr>
              <a:t> Widow the lowest defaulter percentage</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Unknown column is the missing value data so exclude it during analysis</a:t>
            </a:r>
            <a:endParaRPr lang="en-IN" dirty="0">
              <a:latin typeface="Arial" panose="020B0604020202020204" pitchFamily="34" charset="0"/>
              <a:cs typeface="Arial" panose="020B0604020202020204" pitchFamily="34" charset="0"/>
            </a:endParaRPr>
          </a:p>
        </p:txBody>
      </p:sp>
      <p:sp>
        <p:nvSpPr>
          <p:cNvPr id="5" name="Date Placeholder 4">
            <a:extLst>
              <a:ext uri="{FF2B5EF4-FFF2-40B4-BE49-F238E27FC236}">
                <a16:creationId xmlns:a16="http://schemas.microsoft.com/office/drawing/2014/main" id="{FA7C6DCA-B702-450E-AA7E-0452B718B123}"/>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401C8DE9-FDE3-455A-8F90-C4AA1915C694}"/>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C06870D5-47F9-4E68-9A42-ABA518314EB3}"/>
              </a:ext>
            </a:extLst>
          </p:cNvPr>
          <p:cNvSpPr>
            <a:spLocks noGrp="1"/>
          </p:cNvSpPr>
          <p:nvPr>
            <p:ph type="sldNum" sz="quarter" idx="14"/>
          </p:nvPr>
        </p:nvSpPr>
        <p:spPr/>
        <p:txBody>
          <a:bodyPr/>
          <a:lstStyle/>
          <a:p>
            <a:fld id="{7782931A-7D25-4B4B-9464-57AE418934A3}" type="slidenum">
              <a:rPr lang="en-US" smtClean="0"/>
              <a:pPr/>
              <a:t>21</a:t>
            </a:fld>
            <a:endParaRPr lang="en-US"/>
          </a:p>
        </p:txBody>
      </p:sp>
      <p:pic>
        <p:nvPicPr>
          <p:cNvPr id="9" name="Picture 8">
            <a:extLst>
              <a:ext uri="{FF2B5EF4-FFF2-40B4-BE49-F238E27FC236}">
                <a16:creationId xmlns:a16="http://schemas.microsoft.com/office/drawing/2014/main" id="{5795BF4E-1528-4494-862C-DB2401742B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607" y="2046501"/>
            <a:ext cx="6515435" cy="4337273"/>
          </a:xfrm>
          <a:prstGeom prst="rect">
            <a:avLst/>
          </a:prstGeom>
        </p:spPr>
      </p:pic>
    </p:spTree>
    <p:extLst>
      <p:ext uri="{BB962C8B-B14F-4D97-AF65-F5344CB8AC3E}">
        <p14:creationId xmlns:p14="http://schemas.microsoft.com/office/powerpoint/2010/main" val="3087810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6C3B2-6A4C-4D36-8062-F4F80DD17ACF}"/>
              </a:ext>
            </a:extLst>
          </p:cNvPr>
          <p:cNvSpPr>
            <a:spLocks noGrp="1"/>
          </p:cNvSpPr>
          <p:nvPr>
            <p:ph type="title"/>
          </p:nvPr>
        </p:nvSpPr>
        <p:spPr>
          <a:xfrm>
            <a:off x="1028698" y="999068"/>
            <a:ext cx="10534651" cy="645284"/>
          </a:xfrm>
        </p:spPr>
        <p:txBody>
          <a:bodyPr/>
          <a:lstStyle/>
          <a:p>
            <a:pPr marL="514350" indent="-514350">
              <a:buFont typeface="Wingdings" panose="05000000000000000000" pitchFamily="2" charset="2"/>
              <a:buChar char="ü"/>
            </a:pPr>
            <a:r>
              <a:rPr lang="en-US" sz="2800" dirty="0" err="1"/>
              <a:t>analysing</a:t>
            </a:r>
            <a:r>
              <a:rPr lang="en-US" sz="2800" dirty="0"/>
              <a:t> the housing situation of the client</a:t>
            </a:r>
            <a:endParaRPr lang="en-IN" sz="2800" dirty="0"/>
          </a:p>
        </p:txBody>
      </p:sp>
      <p:sp>
        <p:nvSpPr>
          <p:cNvPr id="3" name="Text Placeholder 2">
            <a:extLst>
              <a:ext uri="{FF2B5EF4-FFF2-40B4-BE49-F238E27FC236}">
                <a16:creationId xmlns:a16="http://schemas.microsoft.com/office/drawing/2014/main" id="{96926778-3FF5-4D03-BE27-9C4E74365E88}"/>
              </a:ext>
            </a:extLst>
          </p:cNvPr>
          <p:cNvSpPr>
            <a:spLocks noGrp="1"/>
          </p:cNvSpPr>
          <p:nvPr>
            <p:ph type="body" sz="quarter" idx="10"/>
          </p:nvPr>
        </p:nvSpPr>
        <p:spPr/>
        <p:txBody>
          <a:bodyPr/>
          <a:lstStyle/>
          <a:p>
            <a:endParaRPr lang="en-IN" dirty="0"/>
          </a:p>
        </p:txBody>
      </p:sp>
      <p:sp>
        <p:nvSpPr>
          <p:cNvPr id="4" name="Text Placeholder 3">
            <a:extLst>
              <a:ext uri="{FF2B5EF4-FFF2-40B4-BE49-F238E27FC236}">
                <a16:creationId xmlns:a16="http://schemas.microsoft.com/office/drawing/2014/main" id="{8DE367D9-76E9-462C-ADEB-729018B8DD32}"/>
              </a:ext>
            </a:extLst>
          </p:cNvPr>
          <p:cNvSpPr>
            <a:spLocks noGrp="1"/>
          </p:cNvSpPr>
          <p:nvPr>
            <p:ph type="body" sz="quarter" idx="11"/>
          </p:nvPr>
        </p:nvSpPr>
        <p:spPr>
          <a:xfrm>
            <a:off x="7048500" y="2286000"/>
            <a:ext cx="4857750" cy="3028950"/>
          </a:xfrm>
        </p:spPr>
        <p:txBody>
          <a:bodyPr/>
          <a:lstStyle/>
          <a:p>
            <a:pPr marL="285750" indent="-285750" algn="l">
              <a:buFont typeface="Wingdings" panose="05000000000000000000" pitchFamily="2" charset="2"/>
              <a:buChar char="Ø"/>
            </a:pPr>
            <a:r>
              <a:rPr lang="en-US" b="0" i="0" dirty="0">
                <a:effectLst/>
                <a:latin typeface="Arial" panose="020B0604020202020204" pitchFamily="34" charset="0"/>
                <a:cs typeface="Arial" panose="020B0604020202020204" pitchFamily="34" charset="0"/>
              </a:rPr>
              <a:t>Majority of people live in House/apartment</a:t>
            </a:r>
          </a:p>
          <a:p>
            <a:pPr marL="285750" indent="-285750" algn="l">
              <a:buFont typeface="Wingdings" panose="05000000000000000000" pitchFamily="2" charset="2"/>
              <a:buChar char="Ø"/>
            </a:pPr>
            <a:r>
              <a:rPr lang="en-US" b="0" i="0" dirty="0">
                <a:effectLst/>
                <a:latin typeface="Arial" panose="020B0604020202020204" pitchFamily="34" charset="0"/>
                <a:cs typeface="Arial" panose="020B0604020202020204" pitchFamily="34" charset="0"/>
              </a:rPr>
              <a:t>Very low people live in Co-apartment</a:t>
            </a:r>
          </a:p>
          <a:p>
            <a:pPr marL="285750" indent="-285750" algn="l">
              <a:buFont typeface="Wingdings" panose="05000000000000000000" pitchFamily="2" charset="2"/>
              <a:buChar char="Ø"/>
            </a:pPr>
            <a:r>
              <a:rPr lang="en-US" b="0" i="0" dirty="0">
                <a:effectLst/>
                <a:latin typeface="Arial" panose="020B0604020202020204" pitchFamily="34" charset="0"/>
                <a:cs typeface="Arial" panose="020B0604020202020204" pitchFamily="34" charset="0"/>
              </a:rPr>
              <a:t>People living in office apartments have lowest default rate</a:t>
            </a:r>
          </a:p>
          <a:p>
            <a:pPr marL="285750" indent="-285750" algn="l">
              <a:buFont typeface="Wingdings" panose="05000000000000000000" pitchFamily="2" charset="2"/>
              <a:buChar char="Ø"/>
            </a:pPr>
            <a:r>
              <a:rPr lang="en-US" b="0" i="0" dirty="0">
                <a:effectLst/>
                <a:latin typeface="Arial" panose="020B0604020202020204" pitchFamily="34" charset="0"/>
                <a:cs typeface="Arial" panose="020B0604020202020204" pitchFamily="34" charset="0"/>
              </a:rPr>
              <a:t>People living with parents (~11.5%) and living in rented apartments(&gt;12%) have higher probability of defaulting</a:t>
            </a:r>
          </a:p>
          <a:p>
            <a:endParaRPr lang="en-IN" dirty="0"/>
          </a:p>
        </p:txBody>
      </p:sp>
      <p:sp>
        <p:nvSpPr>
          <p:cNvPr id="5" name="Date Placeholder 4">
            <a:extLst>
              <a:ext uri="{FF2B5EF4-FFF2-40B4-BE49-F238E27FC236}">
                <a16:creationId xmlns:a16="http://schemas.microsoft.com/office/drawing/2014/main" id="{55332B09-8056-48B7-8434-F79DDC87A0AD}"/>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AB8D37B4-7BF1-4695-94C8-12E9F619FC0C}"/>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F91254DE-023E-4812-8E0B-1AC70D753A3B}"/>
              </a:ext>
            </a:extLst>
          </p:cNvPr>
          <p:cNvSpPr>
            <a:spLocks noGrp="1"/>
          </p:cNvSpPr>
          <p:nvPr>
            <p:ph type="sldNum" sz="quarter" idx="14"/>
          </p:nvPr>
        </p:nvSpPr>
        <p:spPr/>
        <p:txBody>
          <a:bodyPr/>
          <a:lstStyle/>
          <a:p>
            <a:fld id="{7782931A-7D25-4B4B-9464-57AE418934A3}" type="slidenum">
              <a:rPr lang="en-US" smtClean="0"/>
              <a:pPr/>
              <a:t>22</a:t>
            </a:fld>
            <a:endParaRPr lang="en-US"/>
          </a:p>
        </p:txBody>
      </p:sp>
      <p:pic>
        <p:nvPicPr>
          <p:cNvPr id="9" name="Picture 8">
            <a:extLst>
              <a:ext uri="{FF2B5EF4-FFF2-40B4-BE49-F238E27FC236}">
                <a16:creationId xmlns:a16="http://schemas.microsoft.com/office/drawing/2014/main" id="{2B743BF3-F228-4497-821A-D109F4729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388" y="2061737"/>
            <a:ext cx="6229670" cy="4413477"/>
          </a:xfrm>
          <a:prstGeom prst="rect">
            <a:avLst/>
          </a:prstGeom>
        </p:spPr>
      </p:pic>
    </p:spTree>
    <p:extLst>
      <p:ext uri="{BB962C8B-B14F-4D97-AF65-F5344CB8AC3E}">
        <p14:creationId xmlns:p14="http://schemas.microsoft.com/office/powerpoint/2010/main" val="2621145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35AB7-94E9-4990-BE45-FF86AE3761CE}"/>
              </a:ext>
            </a:extLst>
          </p:cNvPr>
          <p:cNvSpPr>
            <a:spLocks noGrp="1"/>
          </p:cNvSpPr>
          <p:nvPr>
            <p:ph type="title"/>
          </p:nvPr>
        </p:nvSpPr>
        <p:spPr>
          <a:xfrm>
            <a:off x="1028700" y="999068"/>
            <a:ext cx="10572750" cy="645284"/>
          </a:xfrm>
        </p:spPr>
        <p:txBody>
          <a:bodyPr/>
          <a:lstStyle/>
          <a:p>
            <a:r>
              <a:rPr lang="en-US" sz="2800" dirty="0"/>
              <a:t>Analyzing Number of children based on loan repayment status</a:t>
            </a:r>
            <a:endParaRPr lang="en-IN" sz="2800" dirty="0"/>
          </a:p>
        </p:txBody>
      </p:sp>
      <p:sp>
        <p:nvSpPr>
          <p:cNvPr id="3" name="Text Placeholder 2">
            <a:extLst>
              <a:ext uri="{FF2B5EF4-FFF2-40B4-BE49-F238E27FC236}">
                <a16:creationId xmlns:a16="http://schemas.microsoft.com/office/drawing/2014/main" id="{2F3CD399-551C-4763-86D0-C4D77D8F38DD}"/>
              </a:ext>
            </a:extLst>
          </p:cNvPr>
          <p:cNvSpPr>
            <a:spLocks noGrp="1"/>
          </p:cNvSpPr>
          <p:nvPr>
            <p:ph type="body" sz="quarter" idx="10"/>
          </p:nvPr>
        </p:nvSpPr>
        <p:spPr/>
        <p:txBody>
          <a:bodyPr/>
          <a:lstStyle/>
          <a:p>
            <a:endParaRPr lang="en-IN"/>
          </a:p>
        </p:txBody>
      </p:sp>
      <p:sp>
        <p:nvSpPr>
          <p:cNvPr id="4" name="Text Placeholder 3">
            <a:extLst>
              <a:ext uri="{FF2B5EF4-FFF2-40B4-BE49-F238E27FC236}">
                <a16:creationId xmlns:a16="http://schemas.microsoft.com/office/drawing/2014/main" id="{447372FF-DB70-4261-90AC-5871445CE3B6}"/>
              </a:ext>
            </a:extLst>
          </p:cNvPr>
          <p:cNvSpPr>
            <a:spLocks noGrp="1"/>
          </p:cNvSpPr>
          <p:nvPr>
            <p:ph type="body" sz="quarter" idx="11"/>
          </p:nvPr>
        </p:nvSpPr>
        <p:spPr>
          <a:xfrm>
            <a:off x="7277100" y="2286000"/>
            <a:ext cx="4914900" cy="2746375"/>
          </a:xfrm>
        </p:spPr>
        <p:txBody>
          <a:bodyPr/>
          <a:lstStyle/>
          <a:p>
            <a:pPr marL="285750" indent="-285750" algn="l">
              <a:buFont typeface="Wingdings" panose="05000000000000000000" pitchFamily="2" charset="2"/>
              <a:buChar char="Ø"/>
            </a:pPr>
            <a:r>
              <a:rPr lang="en-US" b="0" i="0" dirty="0">
                <a:effectLst/>
                <a:latin typeface="Arial" panose="020B0604020202020204" pitchFamily="34" charset="0"/>
                <a:cs typeface="Arial" panose="020B0604020202020204" pitchFamily="34" charset="0"/>
              </a:rPr>
              <a:t>Most of the applicants do not have children followed by one child and 2 children</a:t>
            </a:r>
          </a:p>
          <a:p>
            <a:pPr marL="285750" indent="-285750" algn="l">
              <a:buFont typeface="Wingdings" panose="05000000000000000000" pitchFamily="2" charset="2"/>
              <a:buChar char="Ø"/>
            </a:pPr>
            <a:r>
              <a:rPr lang="en-US" b="0" i="0" dirty="0">
                <a:effectLst/>
                <a:latin typeface="Arial" panose="020B0604020202020204" pitchFamily="34" charset="0"/>
                <a:cs typeface="Arial" panose="020B0604020202020204" pitchFamily="34" charset="0"/>
              </a:rPr>
              <a:t>Very few clients have more than 3 children.</a:t>
            </a:r>
          </a:p>
          <a:p>
            <a:pPr marL="285750" indent="-285750" algn="l">
              <a:buFont typeface="Wingdings" panose="05000000000000000000" pitchFamily="2" charset="2"/>
              <a:buChar char="Ø"/>
            </a:pPr>
            <a:r>
              <a:rPr lang="en-US" b="0" i="0" dirty="0">
                <a:effectLst/>
                <a:latin typeface="Arial" panose="020B0604020202020204" pitchFamily="34" charset="0"/>
                <a:cs typeface="Arial" panose="020B0604020202020204" pitchFamily="34" charset="0"/>
              </a:rPr>
              <a:t>Client who have more than 4 children has a very high default rate </a:t>
            </a:r>
          </a:p>
          <a:p>
            <a:pPr marL="285750" indent="-285750" algn="l">
              <a:buFont typeface="Wingdings" panose="05000000000000000000" pitchFamily="2" charset="2"/>
              <a:buChar char="Ø"/>
            </a:pPr>
            <a:r>
              <a:rPr lang="en-US" b="0" i="0" dirty="0">
                <a:effectLst/>
                <a:latin typeface="Arial" panose="020B0604020202020204" pitchFamily="34" charset="0"/>
                <a:cs typeface="Arial" panose="020B0604020202020204" pitchFamily="34" charset="0"/>
              </a:rPr>
              <a:t>with child count 9 and 11 showing 100% default rate</a:t>
            </a:r>
          </a:p>
          <a:p>
            <a:pPr marL="285750" indent="-285750" algn="l">
              <a:buFont typeface="Wingdings" panose="05000000000000000000" pitchFamily="2" charset="2"/>
              <a:buChar char="Ø"/>
            </a:pPr>
            <a:r>
              <a:rPr lang="en-US" dirty="0">
                <a:latin typeface="Arial" panose="020B0604020202020204" pitchFamily="34" charset="0"/>
                <a:cs typeface="Arial" panose="020B0604020202020204" pitchFamily="34" charset="0"/>
              </a:rPr>
              <a:t>Child count 10 and above 11 are very rare with no default percentage</a:t>
            </a:r>
            <a:endParaRPr lang="en-US" b="0" i="0" dirty="0">
              <a:effectLst/>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IN" dirty="0"/>
          </a:p>
        </p:txBody>
      </p:sp>
      <p:sp>
        <p:nvSpPr>
          <p:cNvPr id="5" name="Date Placeholder 4">
            <a:extLst>
              <a:ext uri="{FF2B5EF4-FFF2-40B4-BE49-F238E27FC236}">
                <a16:creationId xmlns:a16="http://schemas.microsoft.com/office/drawing/2014/main" id="{5D2760E9-9A6C-48CA-ACF6-1CD90B1D5289}"/>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54E6B06D-1BBF-4926-970B-AE699834DA5C}"/>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CAB2D08D-E0EB-4AE3-A4D0-C4A47FFAC00B}"/>
              </a:ext>
            </a:extLst>
          </p:cNvPr>
          <p:cNvSpPr>
            <a:spLocks noGrp="1"/>
          </p:cNvSpPr>
          <p:nvPr>
            <p:ph type="sldNum" sz="quarter" idx="14"/>
          </p:nvPr>
        </p:nvSpPr>
        <p:spPr/>
        <p:txBody>
          <a:bodyPr/>
          <a:lstStyle/>
          <a:p>
            <a:fld id="{7782931A-7D25-4B4B-9464-57AE418934A3}" type="slidenum">
              <a:rPr lang="en-US" smtClean="0"/>
              <a:pPr/>
              <a:t>23</a:t>
            </a:fld>
            <a:endParaRPr lang="en-US"/>
          </a:p>
        </p:txBody>
      </p:sp>
      <p:pic>
        <p:nvPicPr>
          <p:cNvPr id="9" name="Picture 8">
            <a:extLst>
              <a:ext uri="{FF2B5EF4-FFF2-40B4-BE49-F238E27FC236}">
                <a16:creationId xmlns:a16="http://schemas.microsoft.com/office/drawing/2014/main" id="{F6F7F563-116C-4CEC-A0BE-C4CD703034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265" y="2286000"/>
            <a:ext cx="6648610" cy="3705225"/>
          </a:xfrm>
          <a:prstGeom prst="rect">
            <a:avLst/>
          </a:prstGeom>
        </p:spPr>
      </p:pic>
    </p:spTree>
    <p:extLst>
      <p:ext uri="{BB962C8B-B14F-4D97-AF65-F5344CB8AC3E}">
        <p14:creationId xmlns:p14="http://schemas.microsoft.com/office/powerpoint/2010/main" val="2014907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EAFF4-D35B-4E06-B7BD-218B38EC2239}"/>
              </a:ext>
            </a:extLst>
          </p:cNvPr>
          <p:cNvSpPr>
            <a:spLocks noGrp="1"/>
          </p:cNvSpPr>
          <p:nvPr>
            <p:ph type="title"/>
          </p:nvPr>
        </p:nvSpPr>
        <p:spPr>
          <a:xfrm>
            <a:off x="129917" y="166776"/>
            <a:ext cx="7810500" cy="645284"/>
          </a:xfrm>
        </p:spPr>
        <p:txBody>
          <a:bodyPr/>
          <a:lstStyle/>
          <a:p>
            <a:pPr marL="457200" indent="-457200">
              <a:buFont typeface="Wingdings" panose="05000000000000000000" pitchFamily="2" charset="2"/>
              <a:buChar char="ü"/>
            </a:pPr>
            <a:r>
              <a:rPr lang="en-US" sz="2800" dirty="0" err="1"/>
              <a:t>Analysing</a:t>
            </a:r>
            <a:r>
              <a:rPr lang="en-US" sz="2800" dirty="0"/>
              <a:t> with the credit amount of loan to repayment status</a:t>
            </a:r>
            <a:endParaRPr lang="en-IN" sz="2800" dirty="0"/>
          </a:p>
        </p:txBody>
      </p:sp>
      <p:sp>
        <p:nvSpPr>
          <p:cNvPr id="3" name="Text Placeholder 2">
            <a:extLst>
              <a:ext uri="{FF2B5EF4-FFF2-40B4-BE49-F238E27FC236}">
                <a16:creationId xmlns:a16="http://schemas.microsoft.com/office/drawing/2014/main" id="{FE62A9EC-C4D6-4A6E-B30E-D83E964DFF5B}"/>
              </a:ext>
            </a:extLst>
          </p:cNvPr>
          <p:cNvSpPr>
            <a:spLocks noGrp="1"/>
          </p:cNvSpPr>
          <p:nvPr>
            <p:ph type="body" sz="quarter" idx="10"/>
          </p:nvPr>
        </p:nvSpPr>
        <p:spPr/>
        <p:txBody>
          <a:bodyPr/>
          <a:lstStyle/>
          <a:p>
            <a:endParaRPr lang="en-IN" dirty="0"/>
          </a:p>
        </p:txBody>
      </p:sp>
      <p:sp>
        <p:nvSpPr>
          <p:cNvPr id="4" name="Text Placeholder 3">
            <a:extLst>
              <a:ext uri="{FF2B5EF4-FFF2-40B4-BE49-F238E27FC236}">
                <a16:creationId xmlns:a16="http://schemas.microsoft.com/office/drawing/2014/main" id="{BEE36DD5-0558-4319-BFC9-A1AB5502597A}"/>
              </a:ext>
            </a:extLst>
          </p:cNvPr>
          <p:cNvSpPr>
            <a:spLocks noGrp="1"/>
          </p:cNvSpPr>
          <p:nvPr>
            <p:ph type="body" sz="quarter" idx="11"/>
          </p:nvPr>
        </p:nvSpPr>
        <p:spPr>
          <a:xfrm>
            <a:off x="8686799" y="2133600"/>
            <a:ext cx="3505201" cy="3562350"/>
          </a:xfrm>
        </p:spPr>
        <p:txBody>
          <a:bodyPr/>
          <a:lstStyle/>
          <a:p>
            <a:pPr marL="285750" indent="-285750" algn="l">
              <a:buFont typeface="Wingdings" panose="05000000000000000000" pitchFamily="2" charset="2"/>
              <a:buChar char="Ø"/>
            </a:pPr>
            <a:r>
              <a:rPr lang="en-US" dirty="0">
                <a:latin typeface="Arial" panose="020B0604020202020204" pitchFamily="34" charset="0"/>
                <a:cs typeface="Arial" panose="020B0604020202020204" pitchFamily="34" charset="0"/>
              </a:rPr>
              <a:t>Applicants </a:t>
            </a:r>
            <a:r>
              <a:rPr lang="en-US" dirty="0" err="1">
                <a:latin typeface="Arial" panose="020B0604020202020204" pitchFamily="34" charset="0"/>
                <a:cs typeface="Arial" panose="020B0604020202020204" pitchFamily="34" charset="0"/>
              </a:rPr>
              <a:t>eith</a:t>
            </a:r>
            <a:r>
              <a:rPr lang="en-US" dirty="0">
                <a:latin typeface="Arial" panose="020B0604020202020204" pitchFamily="34" charset="0"/>
                <a:cs typeface="Arial" panose="020B0604020202020204" pitchFamily="34" charset="0"/>
              </a:rPr>
              <a:t> income 200,000-300,000 are high in number</a:t>
            </a:r>
            <a:endParaRPr lang="en-US" b="0" i="0" dirty="0">
              <a:effectLst/>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Ø"/>
            </a:pPr>
            <a:r>
              <a:rPr lang="en-US" b="0" i="0" dirty="0">
                <a:effectLst/>
                <a:latin typeface="Arial" panose="020B0604020202020204" pitchFamily="34" charset="0"/>
                <a:cs typeface="Arial" panose="020B0604020202020204" pitchFamily="34" charset="0"/>
              </a:rPr>
              <a:t>90% of the applications have Income total less than 300,000</a:t>
            </a:r>
          </a:p>
          <a:p>
            <a:pPr marL="285750" indent="-285750" algn="l">
              <a:buFont typeface="Wingdings" panose="05000000000000000000" pitchFamily="2" charset="2"/>
              <a:buChar char="Ø"/>
            </a:pPr>
            <a:r>
              <a:rPr lang="en-US" b="0" i="0" dirty="0">
                <a:effectLst/>
                <a:latin typeface="Arial" panose="020B0604020202020204" pitchFamily="34" charset="0"/>
                <a:cs typeface="Arial" panose="020B0604020202020204" pitchFamily="34" charset="0"/>
              </a:rPr>
              <a:t>Application with Income less than 300,000 has high probability of defaulting</a:t>
            </a:r>
          </a:p>
          <a:p>
            <a:pPr marL="285750" indent="-285750" algn="l">
              <a:buFont typeface="Wingdings" panose="05000000000000000000" pitchFamily="2" charset="2"/>
              <a:buChar char="Ø"/>
            </a:pPr>
            <a:r>
              <a:rPr lang="en-US" b="0" i="0" dirty="0">
                <a:effectLst/>
                <a:latin typeface="Arial" panose="020B0604020202020204" pitchFamily="34" charset="0"/>
                <a:cs typeface="Arial" panose="020B0604020202020204" pitchFamily="34" charset="0"/>
              </a:rPr>
              <a:t>Applicant with Income more than 700,000 are less likely to default</a:t>
            </a:r>
          </a:p>
          <a:p>
            <a:endParaRPr lang="en-IN" dirty="0"/>
          </a:p>
        </p:txBody>
      </p:sp>
      <p:sp>
        <p:nvSpPr>
          <p:cNvPr id="5" name="Date Placeholder 4">
            <a:extLst>
              <a:ext uri="{FF2B5EF4-FFF2-40B4-BE49-F238E27FC236}">
                <a16:creationId xmlns:a16="http://schemas.microsoft.com/office/drawing/2014/main" id="{B0C7B884-3778-41EC-A3AD-314DC763C770}"/>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4E1FF617-5EE8-4FBC-A721-6F2640DEBEE2}"/>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171B1B46-F705-40DD-BFB2-46B53C30A568}"/>
              </a:ext>
            </a:extLst>
          </p:cNvPr>
          <p:cNvSpPr>
            <a:spLocks noGrp="1"/>
          </p:cNvSpPr>
          <p:nvPr>
            <p:ph type="sldNum" sz="quarter" idx="14"/>
          </p:nvPr>
        </p:nvSpPr>
        <p:spPr/>
        <p:txBody>
          <a:bodyPr/>
          <a:lstStyle/>
          <a:p>
            <a:fld id="{7782931A-7D25-4B4B-9464-57AE418934A3}" type="slidenum">
              <a:rPr lang="en-US" smtClean="0"/>
              <a:pPr/>
              <a:t>24</a:t>
            </a:fld>
            <a:endParaRPr lang="en-US"/>
          </a:p>
        </p:txBody>
      </p:sp>
      <p:pic>
        <p:nvPicPr>
          <p:cNvPr id="9" name="Picture 8">
            <a:extLst>
              <a:ext uri="{FF2B5EF4-FFF2-40B4-BE49-F238E27FC236}">
                <a16:creationId xmlns:a16="http://schemas.microsoft.com/office/drawing/2014/main" id="{99222B13-E3CF-4B52-B6E8-A64040C00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9" y="891849"/>
            <a:ext cx="8718808" cy="5799375"/>
          </a:xfrm>
          <a:prstGeom prst="rect">
            <a:avLst/>
          </a:prstGeom>
        </p:spPr>
      </p:pic>
    </p:spTree>
    <p:extLst>
      <p:ext uri="{BB962C8B-B14F-4D97-AF65-F5344CB8AC3E}">
        <p14:creationId xmlns:p14="http://schemas.microsoft.com/office/powerpoint/2010/main" val="1424762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1CF0-FDCC-4EF8-8F09-9A5C2F839ADC}"/>
              </a:ext>
            </a:extLst>
          </p:cNvPr>
          <p:cNvSpPr>
            <a:spLocks noGrp="1"/>
          </p:cNvSpPr>
          <p:nvPr>
            <p:ph type="title"/>
          </p:nvPr>
        </p:nvSpPr>
        <p:spPr>
          <a:xfrm>
            <a:off x="285749" y="0"/>
            <a:ext cx="9991725" cy="645284"/>
          </a:xfrm>
        </p:spPr>
        <p:txBody>
          <a:bodyPr/>
          <a:lstStyle/>
          <a:p>
            <a:pPr marL="457200" indent="-457200">
              <a:buFont typeface="Wingdings" panose="05000000000000000000" pitchFamily="2" charset="2"/>
              <a:buChar char="ü"/>
            </a:pPr>
            <a:r>
              <a:rPr lang="en-US" sz="2800" dirty="0" err="1"/>
              <a:t>Analysing</a:t>
            </a:r>
            <a:r>
              <a:rPr lang="en-US" sz="2800" dirty="0"/>
              <a:t> occupation type and loan </a:t>
            </a:r>
            <a:r>
              <a:rPr lang="en-US" sz="2800" dirty="0" err="1"/>
              <a:t>repaymet</a:t>
            </a:r>
            <a:r>
              <a:rPr lang="en-US" sz="2800" dirty="0"/>
              <a:t> status</a:t>
            </a:r>
            <a:endParaRPr lang="en-IN" sz="2800" dirty="0"/>
          </a:p>
        </p:txBody>
      </p:sp>
      <p:sp>
        <p:nvSpPr>
          <p:cNvPr id="3" name="Text Placeholder 2">
            <a:extLst>
              <a:ext uri="{FF2B5EF4-FFF2-40B4-BE49-F238E27FC236}">
                <a16:creationId xmlns:a16="http://schemas.microsoft.com/office/drawing/2014/main" id="{F7F96B5B-F0BE-44D1-93A8-15456494639E}"/>
              </a:ext>
            </a:extLst>
          </p:cNvPr>
          <p:cNvSpPr>
            <a:spLocks noGrp="1"/>
          </p:cNvSpPr>
          <p:nvPr>
            <p:ph type="body" sz="quarter" idx="10"/>
          </p:nvPr>
        </p:nvSpPr>
        <p:spPr/>
        <p:txBody>
          <a:bodyPr/>
          <a:lstStyle/>
          <a:p>
            <a:endParaRPr lang="en-IN"/>
          </a:p>
        </p:txBody>
      </p:sp>
      <p:sp>
        <p:nvSpPr>
          <p:cNvPr id="4" name="Text Placeholder 3">
            <a:extLst>
              <a:ext uri="{FF2B5EF4-FFF2-40B4-BE49-F238E27FC236}">
                <a16:creationId xmlns:a16="http://schemas.microsoft.com/office/drawing/2014/main" id="{3F9F1487-502E-4A1A-9986-316D362A0A88}"/>
              </a:ext>
            </a:extLst>
          </p:cNvPr>
          <p:cNvSpPr>
            <a:spLocks noGrp="1"/>
          </p:cNvSpPr>
          <p:nvPr>
            <p:ph type="body" sz="quarter" idx="11"/>
          </p:nvPr>
        </p:nvSpPr>
        <p:spPr>
          <a:xfrm>
            <a:off x="9830817" y="2286000"/>
            <a:ext cx="2331589" cy="2746375"/>
          </a:xfrm>
        </p:spPr>
        <p:txBody>
          <a:bodyPr/>
          <a:lstStyle/>
          <a:p>
            <a:pPr marL="285750" indent="-285750">
              <a:buFont typeface="Wingdings" panose="05000000000000000000" pitchFamily="2" charset="2"/>
              <a:buChar char="Ø"/>
            </a:pPr>
            <a:r>
              <a:rPr lang="en-US" b="0" i="0" dirty="0">
                <a:effectLst/>
                <a:latin typeface="Georgia" panose="02040502050405020303" pitchFamily="18" charset="0"/>
              </a:rPr>
              <a:t>Most of the loans are taken by Laborers, followed by Sales staff, Core staff</a:t>
            </a:r>
          </a:p>
          <a:p>
            <a:pPr marL="285750" indent="-285750">
              <a:buFont typeface="Wingdings" panose="05000000000000000000" pitchFamily="2" charset="2"/>
              <a:buChar char="Ø"/>
            </a:pPr>
            <a:r>
              <a:rPr lang="en-US" b="0" i="0" dirty="0">
                <a:effectLst/>
                <a:latin typeface="Georgia" panose="02040502050405020303" pitchFamily="18" charset="0"/>
              </a:rPr>
              <a:t>IT staff take the lowest amount of loans, followed by HR staff, reality agents</a:t>
            </a:r>
          </a:p>
          <a:p>
            <a:endParaRPr lang="en-IN" dirty="0"/>
          </a:p>
        </p:txBody>
      </p:sp>
      <p:sp>
        <p:nvSpPr>
          <p:cNvPr id="5" name="Date Placeholder 4">
            <a:extLst>
              <a:ext uri="{FF2B5EF4-FFF2-40B4-BE49-F238E27FC236}">
                <a16:creationId xmlns:a16="http://schemas.microsoft.com/office/drawing/2014/main" id="{6E6C6775-5A0D-434D-9798-475B2F05CB3D}"/>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8399BDF4-4415-495C-9FD0-E68D769E71E8}"/>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EA7FE4FE-4308-4F9F-A59E-A433BAAFA13A}"/>
              </a:ext>
            </a:extLst>
          </p:cNvPr>
          <p:cNvSpPr>
            <a:spLocks noGrp="1"/>
          </p:cNvSpPr>
          <p:nvPr>
            <p:ph type="sldNum" sz="quarter" idx="14"/>
          </p:nvPr>
        </p:nvSpPr>
        <p:spPr>
          <a:xfrm>
            <a:off x="11493500" y="6349484"/>
            <a:ext cx="412750" cy="182880"/>
          </a:xfrm>
        </p:spPr>
        <p:txBody>
          <a:bodyPr/>
          <a:lstStyle/>
          <a:p>
            <a:fld id="{7782931A-7D25-4B4B-9464-57AE418934A3}" type="slidenum">
              <a:rPr lang="en-US" smtClean="0"/>
              <a:pPr/>
              <a:t>25</a:t>
            </a:fld>
            <a:endParaRPr lang="en-US"/>
          </a:p>
        </p:txBody>
      </p:sp>
      <p:pic>
        <p:nvPicPr>
          <p:cNvPr id="13" name="Picture 12">
            <a:extLst>
              <a:ext uri="{FF2B5EF4-FFF2-40B4-BE49-F238E27FC236}">
                <a16:creationId xmlns:a16="http://schemas.microsoft.com/office/drawing/2014/main" id="{50A2D281-CA6C-4EFC-9CAC-ADAF64EE6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93" y="951338"/>
            <a:ext cx="9801225" cy="5716162"/>
          </a:xfrm>
          <a:prstGeom prst="rect">
            <a:avLst/>
          </a:prstGeom>
        </p:spPr>
      </p:pic>
    </p:spTree>
    <p:extLst>
      <p:ext uri="{BB962C8B-B14F-4D97-AF65-F5344CB8AC3E}">
        <p14:creationId xmlns:p14="http://schemas.microsoft.com/office/powerpoint/2010/main" val="145230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05137-BC23-4ED0-83EF-E71B73DD9651}"/>
              </a:ext>
            </a:extLst>
          </p:cNvPr>
          <p:cNvSpPr>
            <a:spLocks noGrp="1"/>
          </p:cNvSpPr>
          <p:nvPr>
            <p:ph type="title"/>
          </p:nvPr>
        </p:nvSpPr>
        <p:spPr>
          <a:xfrm>
            <a:off x="0" y="0"/>
            <a:ext cx="8732268" cy="645284"/>
          </a:xfrm>
        </p:spPr>
        <p:txBody>
          <a:bodyPr/>
          <a:lstStyle/>
          <a:p>
            <a:pPr marL="457200" indent="-457200">
              <a:buFont typeface="Wingdings" panose="05000000000000000000" pitchFamily="2" charset="2"/>
              <a:buChar char="ü"/>
            </a:pPr>
            <a:r>
              <a:rPr lang="en-US" sz="3200" dirty="0"/>
              <a:t>Based on occupation defaulter percentage</a:t>
            </a:r>
            <a:endParaRPr lang="en-IN" sz="3200" dirty="0"/>
          </a:p>
        </p:txBody>
      </p:sp>
      <p:sp>
        <p:nvSpPr>
          <p:cNvPr id="3" name="Text Placeholder 2">
            <a:extLst>
              <a:ext uri="{FF2B5EF4-FFF2-40B4-BE49-F238E27FC236}">
                <a16:creationId xmlns:a16="http://schemas.microsoft.com/office/drawing/2014/main" id="{6855ACD7-C4B1-4CDE-B04D-DDF43A46B3C7}"/>
              </a:ext>
            </a:extLst>
          </p:cNvPr>
          <p:cNvSpPr>
            <a:spLocks noGrp="1"/>
          </p:cNvSpPr>
          <p:nvPr>
            <p:ph type="body" sz="quarter" idx="10"/>
          </p:nvPr>
        </p:nvSpPr>
        <p:spPr>
          <a:xfrm>
            <a:off x="226916" y="5798499"/>
            <a:ext cx="11965084" cy="1059501"/>
          </a:xfrm>
        </p:spPr>
        <p:txBody>
          <a:bodyPr/>
          <a:lstStyle/>
          <a:p>
            <a:pPr marL="285750" indent="-285750">
              <a:buFont typeface="Wingdings" panose="05000000000000000000" pitchFamily="2" charset="2"/>
              <a:buChar char="Ø"/>
            </a:pPr>
            <a:r>
              <a:rPr lang="en-US" b="0" i="0" dirty="0">
                <a:effectLst/>
                <a:latin typeface="Georgia" panose="02040502050405020303" pitchFamily="18" charset="0"/>
              </a:rPr>
              <a:t>The category with highest percent of not repaid loans are Low-skill Laborers (above 17%), followed by Drivers and Waiters/barmen staff, Security staff, Laborers and Cooking staff.</a:t>
            </a:r>
          </a:p>
          <a:p>
            <a:pPr marL="285750" indent="-285750">
              <a:buFont typeface="Wingdings" panose="05000000000000000000" pitchFamily="2" charset="2"/>
              <a:buChar char="Ø"/>
            </a:pPr>
            <a:r>
              <a:rPr lang="en-US" b="0" i="0" dirty="0">
                <a:effectLst/>
                <a:latin typeface="Georgia" panose="02040502050405020303" pitchFamily="18" charset="0"/>
              </a:rPr>
              <a:t>Accountants have low percentage of defaulters</a:t>
            </a:r>
          </a:p>
          <a:p>
            <a:pPr marL="285750" indent="-285750">
              <a:buFont typeface="Wingdings" panose="05000000000000000000" pitchFamily="2" charset="2"/>
              <a:buChar char="Ø"/>
            </a:pPr>
            <a:endParaRPr lang="en-US" b="0" i="0" dirty="0">
              <a:solidFill>
                <a:srgbClr val="31708F"/>
              </a:solidFill>
              <a:effectLst/>
              <a:latin typeface="Georgia" panose="02040502050405020303" pitchFamily="18" charset="0"/>
            </a:endParaRPr>
          </a:p>
          <a:p>
            <a:endParaRPr lang="en-IN" dirty="0"/>
          </a:p>
        </p:txBody>
      </p:sp>
      <p:sp>
        <p:nvSpPr>
          <p:cNvPr id="4" name="Text Placeholder 3">
            <a:extLst>
              <a:ext uri="{FF2B5EF4-FFF2-40B4-BE49-F238E27FC236}">
                <a16:creationId xmlns:a16="http://schemas.microsoft.com/office/drawing/2014/main" id="{A8D90546-F329-4052-81AB-8F4907BC30A2}"/>
              </a:ext>
            </a:extLst>
          </p:cNvPr>
          <p:cNvSpPr>
            <a:spLocks noGrp="1"/>
          </p:cNvSpPr>
          <p:nvPr>
            <p:ph type="body" sz="quarter" idx="11"/>
          </p:nvPr>
        </p:nvSpPr>
        <p:spPr/>
        <p:txBody>
          <a:bodyPr/>
          <a:lstStyle/>
          <a:p>
            <a:endParaRPr lang="en-IN"/>
          </a:p>
        </p:txBody>
      </p:sp>
      <p:sp>
        <p:nvSpPr>
          <p:cNvPr id="7" name="Slide Number Placeholder 6">
            <a:extLst>
              <a:ext uri="{FF2B5EF4-FFF2-40B4-BE49-F238E27FC236}">
                <a16:creationId xmlns:a16="http://schemas.microsoft.com/office/drawing/2014/main" id="{450BABDD-2D7A-4A2A-BA4E-375FEF255D2E}"/>
              </a:ext>
            </a:extLst>
          </p:cNvPr>
          <p:cNvSpPr>
            <a:spLocks noGrp="1"/>
          </p:cNvSpPr>
          <p:nvPr>
            <p:ph type="sldNum" sz="quarter" idx="14"/>
          </p:nvPr>
        </p:nvSpPr>
        <p:spPr/>
        <p:txBody>
          <a:bodyPr/>
          <a:lstStyle/>
          <a:p>
            <a:fld id="{7782931A-7D25-4B4B-9464-57AE418934A3}" type="slidenum">
              <a:rPr lang="en-US" smtClean="0"/>
              <a:pPr/>
              <a:t>26</a:t>
            </a:fld>
            <a:endParaRPr lang="en-US"/>
          </a:p>
        </p:txBody>
      </p:sp>
      <p:pic>
        <p:nvPicPr>
          <p:cNvPr id="9" name="Picture 8">
            <a:extLst>
              <a:ext uri="{FF2B5EF4-FFF2-40B4-BE49-F238E27FC236}">
                <a16:creationId xmlns:a16="http://schemas.microsoft.com/office/drawing/2014/main" id="{BA2C92E3-0FAB-41D6-8C5A-0D9B98EBC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916" y="645284"/>
            <a:ext cx="11357168" cy="5076937"/>
          </a:xfrm>
          <a:prstGeom prst="rect">
            <a:avLst/>
          </a:prstGeom>
        </p:spPr>
      </p:pic>
    </p:spTree>
    <p:extLst>
      <p:ext uri="{BB962C8B-B14F-4D97-AF65-F5344CB8AC3E}">
        <p14:creationId xmlns:p14="http://schemas.microsoft.com/office/powerpoint/2010/main" val="2650121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05DEC-5311-479F-88EE-16EA8C7F1094}"/>
              </a:ext>
            </a:extLst>
          </p:cNvPr>
          <p:cNvSpPr>
            <a:spLocks noGrp="1"/>
          </p:cNvSpPr>
          <p:nvPr>
            <p:ph type="title"/>
          </p:nvPr>
        </p:nvSpPr>
        <p:spPr>
          <a:xfrm>
            <a:off x="1028699" y="999068"/>
            <a:ext cx="9934575" cy="645284"/>
          </a:xfrm>
        </p:spPr>
        <p:txBody>
          <a:bodyPr/>
          <a:lstStyle/>
          <a:p>
            <a:pPr marL="457200" indent="-457200">
              <a:buFont typeface="Wingdings" panose="05000000000000000000" pitchFamily="2" charset="2"/>
              <a:buChar char="ü"/>
            </a:pPr>
            <a:r>
              <a:rPr lang="en-US" sz="3200" dirty="0" err="1"/>
              <a:t>Analysing</a:t>
            </a:r>
            <a:r>
              <a:rPr lang="en-US" sz="3200" dirty="0"/>
              <a:t> loan repayment status based on client living locality rating</a:t>
            </a:r>
            <a:endParaRPr lang="en-IN" sz="3200" dirty="0"/>
          </a:p>
        </p:txBody>
      </p:sp>
      <p:sp>
        <p:nvSpPr>
          <p:cNvPr id="3" name="Text Placeholder 2">
            <a:extLst>
              <a:ext uri="{FF2B5EF4-FFF2-40B4-BE49-F238E27FC236}">
                <a16:creationId xmlns:a16="http://schemas.microsoft.com/office/drawing/2014/main" id="{C14055D6-3201-44E5-B70C-5DE7417E8DBA}"/>
              </a:ext>
            </a:extLst>
          </p:cNvPr>
          <p:cNvSpPr>
            <a:spLocks noGrp="1"/>
          </p:cNvSpPr>
          <p:nvPr>
            <p:ph type="body" sz="quarter" idx="10"/>
          </p:nvPr>
        </p:nvSpPr>
        <p:spPr/>
        <p:txBody>
          <a:bodyPr/>
          <a:lstStyle/>
          <a:p>
            <a:endParaRPr lang="en-IN" dirty="0"/>
          </a:p>
        </p:txBody>
      </p:sp>
      <p:sp>
        <p:nvSpPr>
          <p:cNvPr id="4" name="Text Placeholder 3">
            <a:extLst>
              <a:ext uri="{FF2B5EF4-FFF2-40B4-BE49-F238E27FC236}">
                <a16:creationId xmlns:a16="http://schemas.microsoft.com/office/drawing/2014/main" id="{D3B9A4C4-FAAE-4D38-A776-A894A6657098}"/>
              </a:ext>
            </a:extLst>
          </p:cNvPr>
          <p:cNvSpPr>
            <a:spLocks noGrp="1"/>
          </p:cNvSpPr>
          <p:nvPr>
            <p:ph type="body" sz="quarter" idx="11"/>
          </p:nvPr>
        </p:nvSpPr>
        <p:spPr>
          <a:xfrm>
            <a:off x="7515224" y="2286000"/>
            <a:ext cx="4086226" cy="2943225"/>
          </a:xfrm>
        </p:spPr>
        <p:txBody>
          <a:bodyPr/>
          <a:lstStyle/>
          <a:p>
            <a:pPr algn="l">
              <a:buFont typeface="+mj-lt"/>
              <a:buAutoNum type="arabicPeriod"/>
            </a:pPr>
            <a:r>
              <a:rPr lang="en-US" b="0" i="0" dirty="0">
                <a:effectLst/>
                <a:latin typeface="Georgia" panose="02040502050405020303" pitchFamily="18" charset="0"/>
              </a:rPr>
              <a:t>Most of the applicants </a:t>
            </a:r>
            <a:r>
              <a:rPr lang="en-US" dirty="0">
                <a:latin typeface="Georgia" panose="02040502050405020303" pitchFamily="18" charset="0"/>
              </a:rPr>
              <a:t>lives</a:t>
            </a:r>
            <a:r>
              <a:rPr lang="en-US" b="0" i="0" dirty="0">
                <a:effectLst/>
                <a:latin typeface="Georgia" panose="02040502050405020303" pitchFamily="18" charset="0"/>
              </a:rPr>
              <a:t> in Region Rating 2 place.</a:t>
            </a:r>
          </a:p>
          <a:p>
            <a:pPr algn="l">
              <a:buFont typeface="+mj-lt"/>
              <a:buAutoNum type="arabicPeriod"/>
            </a:pPr>
            <a:r>
              <a:rPr lang="en-US" b="0" i="0" dirty="0">
                <a:effectLst/>
                <a:latin typeface="Georgia" panose="02040502050405020303" pitchFamily="18" charset="0"/>
              </a:rPr>
              <a:t>Region Rating 3 has the highest default rate (11%)</a:t>
            </a:r>
          </a:p>
          <a:p>
            <a:pPr algn="l">
              <a:buFont typeface="+mj-lt"/>
              <a:buAutoNum type="arabicPeriod"/>
            </a:pPr>
            <a:r>
              <a:rPr lang="en-US" b="0" i="0" dirty="0">
                <a:effectLst/>
                <a:latin typeface="Georgia" panose="02040502050405020303" pitchFamily="18" charset="0"/>
              </a:rPr>
              <a:t>Applicant living in Region Rating 1 has the lowest probability of defaulting, thus </a:t>
            </a:r>
            <a:r>
              <a:rPr lang="en-US" b="1" dirty="0">
                <a:latin typeface="Georgia" panose="02040502050405020303" pitchFamily="18" charset="0"/>
              </a:rPr>
              <a:t>safer </a:t>
            </a:r>
            <a:r>
              <a:rPr lang="en-US" b="0" i="0" dirty="0">
                <a:effectLst/>
                <a:latin typeface="Georgia" panose="02040502050405020303" pitchFamily="18" charset="0"/>
              </a:rPr>
              <a:t>for approving loan</a:t>
            </a:r>
          </a:p>
          <a:p>
            <a:pPr marL="342900" indent="-342900">
              <a:buFont typeface="Wingdings" panose="05000000000000000000" pitchFamily="2" charset="2"/>
              <a:buChar char="Ø"/>
            </a:pPr>
            <a:endParaRPr lang="en-IN" dirty="0"/>
          </a:p>
        </p:txBody>
      </p:sp>
      <p:sp>
        <p:nvSpPr>
          <p:cNvPr id="5" name="Date Placeholder 4">
            <a:extLst>
              <a:ext uri="{FF2B5EF4-FFF2-40B4-BE49-F238E27FC236}">
                <a16:creationId xmlns:a16="http://schemas.microsoft.com/office/drawing/2014/main" id="{B82DFAEE-A788-4BAB-A7A5-07D7B8E61BE8}"/>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A413023B-B685-4474-89FD-D35AC127DC6B}"/>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8852B962-DFE9-479A-A77D-9584F955649F}"/>
              </a:ext>
            </a:extLst>
          </p:cNvPr>
          <p:cNvSpPr>
            <a:spLocks noGrp="1"/>
          </p:cNvSpPr>
          <p:nvPr>
            <p:ph type="sldNum" sz="quarter" idx="14"/>
          </p:nvPr>
        </p:nvSpPr>
        <p:spPr/>
        <p:txBody>
          <a:bodyPr/>
          <a:lstStyle/>
          <a:p>
            <a:fld id="{7782931A-7D25-4B4B-9464-57AE418934A3}" type="slidenum">
              <a:rPr lang="en-US" smtClean="0"/>
              <a:pPr/>
              <a:t>27</a:t>
            </a:fld>
            <a:endParaRPr lang="en-US"/>
          </a:p>
        </p:txBody>
      </p:sp>
      <p:pic>
        <p:nvPicPr>
          <p:cNvPr id="9" name="Picture 8">
            <a:extLst>
              <a:ext uri="{FF2B5EF4-FFF2-40B4-BE49-F238E27FC236}">
                <a16:creationId xmlns:a16="http://schemas.microsoft.com/office/drawing/2014/main" id="{D74A73AE-FFFE-46F8-956C-4B631418E1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406" y="2379235"/>
            <a:ext cx="6572588" cy="3283119"/>
          </a:xfrm>
          <a:prstGeom prst="rect">
            <a:avLst/>
          </a:prstGeom>
        </p:spPr>
      </p:pic>
    </p:spTree>
    <p:extLst>
      <p:ext uri="{BB962C8B-B14F-4D97-AF65-F5344CB8AC3E}">
        <p14:creationId xmlns:p14="http://schemas.microsoft.com/office/powerpoint/2010/main" val="1345049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C07D-C129-4B9E-8DAF-B5E15E3F2F5E}"/>
              </a:ext>
            </a:extLst>
          </p:cNvPr>
          <p:cNvSpPr>
            <a:spLocks noGrp="1"/>
          </p:cNvSpPr>
          <p:nvPr>
            <p:ph type="title"/>
          </p:nvPr>
        </p:nvSpPr>
        <p:spPr>
          <a:xfrm>
            <a:off x="-1" y="0"/>
            <a:ext cx="11972925" cy="877077"/>
          </a:xfrm>
        </p:spPr>
        <p:txBody>
          <a:bodyPr/>
          <a:lstStyle/>
          <a:p>
            <a:r>
              <a:rPr lang="en-US" sz="2800" dirty="0" err="1"/>
              <a:t>Analysing</a:t>
            </a:r>
            <a:r>
              <a:rPr lang="en-US" sz="2800" dirty="0"/>
              <a:t> the loan repayment status bases on type of </a:t>
            </a:r>
            <a:r>
              <a:rPr lang="en-US" sz="2800" dirty="0" err="1"/>
              <a:t>organisation</a:t>
            </a:r>
            <a:r>
              <a:rPr lang="en-US" sz="2800" dirty="0"/>
              <a:t> the applicant  works</a:t>
            </a:r>
            <a:endParaRPr lang="en-IN" sz="2800" dirty="0"/>
          </a:p>
        </p:txBody>
      </p:sp>
      <p:sp>
        <p:nvSpPr>
          <p:cNvPr id="3" name="Text Placeholder 2">
            <a:extLst>
              <a:ext uri="{FF2B5EF4-FFF2-40B4-BE49-F238E27FC236}">
                <a16:creationId xmlns:a16="http://schemas.microsoft.com/office/drawing/2014/main" id="{A8EC0126-948F-4E83-BFBA-D18AAA3F6761}"/>
              </a:ext>
            </a:extLst>
          </p:cNvPr>
          <p:cNvSpPr>
            <a:spLocks noGrp="1"/>
          </p:cNvSpPr>
          <p:nvPr>
            <p:ph type="body" sz="quarter" idx="10"/>
          </p:nvPr>
        </p:nvSpPr>
        <p:spPr/>
        <p:txBody>
          <a:bodyPr/>
          <a:lstStyle/>
          <a:p>
            <a:endParaRPr lang="en-IN"/>
          </a:p>
        </p:txBody>
      </p:sp>
      <p:sp>
        <p:nvSpPr>
          <p:cNvPr id="4" name="Text Placeholder 3">
            <a:extLst>
              <a:ext uri="{FF2B5EF4-FFF2-40B4-BE49-F238E27FC236}">
                <a16:creationId xmlns:a16="http://schemas.microsoft.com/office/drawing/2014/main" id="{6272E570-A2BC-458F-891F-F515CE736CDF}"/>
              </a:ext>
            </a:extLst>
          </p:cNvPr>
          <p:cNvSpPr>
            <a:spLocks noGrp="1"/>
          </p:cNvSpPr>
          <p:nvPr>
            <p:ph type="body" sz="quarter" idx="11"/>
          </p:nvPr>
        </p:nvSpPr>
        <p:spPr>
          <a:xfrm>
            <a:off x="8158480" y="1943100"/>
            <a:ext cx="4033520" cy="4349234"/>
          </a:xfrm>
        </p:spPr>
        <p:txBody>
          <a:bodyPr/>
          <a:lstStyle/>
          <a:p>
            <a:pPr marL="285750" indent="-285750">
              <a:buFont typeface="Wingdings" panose="05000000000000000000" pitchFamily="2" charset="2"/>
              <a:buChar char="Ø"/>
            </a:pPr>
            <a:r>
              <a:rPr lang="en-US" b="0" i="0" dirty="0">
                <a:effectLst/>
                <a:latin typeface="Arial" panose="020B0604020202020204" pitchFamily="34" charset="0"/>
                <a:cs typeface="Arial" panose="020B0604020202020204" pitchFamily="34" charset="0"/>
              </a:rPr>
              <a:t>Most of the applicants for loan are working  from Business Entity Type 3 </a:t>
            </a:r>
          </a:p>
          <a:p>
            <a:pPr marL="285750" indent="-285750">
              <a:buFont typeface="Wingdings" panose="05000000000000000000" pitchFamily="2" charset="2"/>
              <a:buChar char="Ø"/>
            </a:pPr>
            <a:r>
              <a:rPr lang="en-US" b="0" i="0" dirty="0">
                <a:effectLst/>
                <a:latin typeface="Arial" panose="020B0604020202020204" pitchFamily="34" charset="0"/>
                <a:cs typeface="Arial" panose="020B0604020202020204" pitchFamily="34" charset="0"/>
              </a:rPr>
              <a:t>For a very high number of applications, Organization type information is unavailable(XNA)</a:t>
            </a:r>
          </a:p>
          <a:p>
            <a:pPr marL="285750" indent="-285750">
              <a:buFont typeface="Wingdings" panose="05000000000000000000" pitchFamily="2" charset="2"/>
              <a:buChar char="Ø"/>
            </a:pPr>
            <a:r>
              <a:rPr lang="en-US" b="0" i="0" dirty="0">
                <a:effectLst/>
                <a:latin typeface="Arial" panose="020B0604020202020204" pitchFamily="34" charset="0"/>
                <a:cs typeface="Arial" panose="020B0604020202020204" pitchFamily="34" charset="0"/>
              </a:rPr>
              <a:t>Applicants wor</a:t>
            </a:r>
            <a:r>
              <a:rPr lang="en-US" dirty="0">
                <a:latin typeface="Arial" panose="020B0604020202020204" pitchFamily="34" charset="0"/>
                <a:cs typeface="Arial" panose="020B0604020202020204" pitchFamily="34" charset="0"/>
              </a:rPr>
              <a:t>king for the organization  Industry: type 13, type8, type6, trade : type5 are very low</a:t>
            </a:r>
            <a:endParaRPr lang="en-US" b="0" i="0" dirty="0">
              <a:effectLst/>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US" b="0" i="0" dirty="0">
              <a:effectLst/>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IN" dirty="0"/>
          </a:p>
        </p:txBody>
      </p:sp>
      <p:sp>
        <p:nvSpPr>
          <p:cNvPr id="5" name="Date Placeholder 4">
            <a:extLst>
              <a:ext uri="{FF2B5EF4-FFF2-40B4-BE49-F238E27FC236}">
                <a16:creationId xmlns:a16="http://schemas.microsoft.com/office/drawing/2014/main" id="{414DE46F-47C7-41CC-A2BA-5F30011F43BE}"/>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ECA0043B-7FBE-49AA-AD44-4DE28A9FEA0C}"/>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BD3BC228-DCB0-45A9-8861-68C4D8AD02F8}"/>
              </a:ext>
            </a:extLst>
          </p:cNvPr>
          <p:cNvSpPr>
            <a:spLocks noGrp="1"/>
          </p:cNvSpPr>
          <p:nvPr>
            <p:ph type="sldNum" sz="quarter" idx="14"/>
          </p:nvPr>
        </p:nvSpPr>
        <p:spPr/>
        <p:txBody>
          <a:bodyPr/>
          <a:lstStyle/>
          <a:p>
            <a:fld id="{7782931A-7D25-4B4B-9464-57AE418934A3}" type="slidenum">
              <a:rPr lang="en-US" smtClean="0"/>
              <a:pPr/>
              <a:t>28</a:t>
            </a:fld>
            <a:endParaRPr lang="en-US"/>
          </a:p>
        </p:txBody>
      </p:sp>
      <p:pic>
        <p:nvPicPr>
          <p:cNvPr id="9" name="Picture 8">
            <a:extLst>
              <a:ext uri="{FF2B5EF4-FFF2-40B4-BE49-F238E27FC236}">
                <a16:creationId xmlns:a16="http://schemas.microsoft.com/office/drawing/2014/main" id="{671BBDC4-B88D-408E-9A87-95FF373BBC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510" y="1180984"/>
            <a:ext cx="7942970" cy="5111350"/>
          </a:xfrm>
          <a:prstGeom prst="rect">
            <a:avLst/>
          </a:prstGeom>
        </p:spPr>
      </p:pic>
    </p:spTree>
    <p:extLst>
      <p:ext uri="{BB962C8B-B14F-4D97-AF65-F5344CB8AC3E}">
        <p14:creationId xmlns:p14="http://schemas.microsoft.com/office/powerpoint/2010/main" val="1927533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7DD6-D849-4451-9307-B22ECAE469DC}"/>
              </a:ext>
            </a:extLst>
          </p:cNvPr>
          <p:cNvSpPr>
            <a:spLocks noGrp="1"/>
          </p:cNvSpPr>
          <p:nvPr>
            <p:ph type="title"/>
          </p:nvPr>
        </p:nvSpPr>
        <p:spPr>
          <a:xfrm>
            <a:off x="0" y="14605"/>
            <a:ext cx="10182225" cy="645284"/>
          </a:xfrm>
        </p:spPr>
        <p:txBody>
          <a:bodyPr/>
          <a:lstStyle/>
          <a:p>
            <a:pPr marL="457200" indent="-457200">
              <a:buFont typeface="Wingdings" panose="05000000000000000000" pitchFamily="2" charset="2"/>
              <a:buChar char="ü"/>
            </a:pPr>
            <a:r>
              <a:rPr lang="en-US" sz="3200" dirty="0"/>
              <a:t>Based on organization type defaulter percentage</a:t>
            </a:r>
            <a:endParaRPr lang="en-IN" sz="3200" dirty="0"/>
          </a:p>
        </p:txBody>
      </p:sp>
      <p:sp>
        <p:nvSpPr>
          <p:cNvPr id="3" name="Text Placeholder 2">
            <a:extLst>
              <a:ext uri="{FF2B5EF4-FFF2-40B4-BE49-F238E27FC236}">
                <a16:creationId xmlns:a16="http://schemas.microsoft.com/office/drawing/2014/main" id="{ADF9E594-DEE3-4C01-B200-5D64F6B87702}"/>
              </a:ext>
            </a:extLst>
          </p:cNvPr>
          <p:cNvSpPr>
            <a:spLocks noGrp="1"/>
          </p:cNvSpPr>
          <p:nvPr>
            <p:ph type="body" sz="quarter" idx="10"/>
          </p:nvPr>
        </p:nvSpPr>
        <p:spPr>
          <a:xfrm>
            <a:off x="-7368" y="5355427"/>
            <a:ext cx="11913618" cy="1464585"/>
          </a:xfrm>
        </p:spPr>
        <p:txBody>
          <a:bodyPr/>
          <a:lstStyle/>
          <a:p>
            <a:pPr marL="285750" indent="-285750">
              <a:buFont typeface="Wingdings" panose="05000000000000000000" pitchFamily="2" charset="2"/>
              <a:buChar char="Ø"/>
            </a:pPr>
            <a:r>
              <a:rPr lang="en-US" b="0" i="0" dirty="0">
                <a:effectLst/>
                <a:latin typeface="Arial" panose="020B0604020202020204" pitchFamily="34" charset="0"/>
                <a:cs typeface="Arial" panose="020B0604020202020204" pitchFamily="34" charset="0"/>
              </a:rPr>
              <a:t>Organizations with highest percent of loans not repaid are Transport: type 3 (16%), Industry: type 13 (13.5%), Industry: type 8 (12.5%) and Restaurant (less than 12%). Self employed people have relative high defaulting rate, and thus should be avoided to be approved for loan or provide loan with higher interest rate to mitigate the risk of defaulting.</a:t>
            </a:r>
          </a:p>
          <a:p>
            <a:pPr marL="285750" indent="-285750">
              <a:buFont typeface="Wingdings" panose="05000000000000000000" pitchFamily="2" charset="2"/>
              <a:buChar char="Ø"/>
            </a:pPr>
            <a:r>
              <a:rPr lang="en-US" b="0" i="0" dirty="0">
                <a:effectLst/>
                <a:latin typeface="Arial" panose="020B0604020202020204" pitchFamily="34" charset="0"/>
                <a:cs typeface="Arial" panose="020B0604020202020204" pitchFamily="34" charset="0"/>
              </a:rPr>
              <a:t>Trade type 4 and 5 , Industry type8 has lesser defaulters thus safer for providing loans</a:t>
            </a:r>
          </a:p>
          <a:p>
            <a:endParaRPr lang="en-IN" dirty="0"/>
          </a:p>
        </p:txBody>
      </p:sp>
      <p:sp>
        <p:nvSpPr>
          <p:cNvPr id="4" name="Text Placeholder 3">
            <a:extLst>
              <a:ext uri="{FF2B5EF4-FFF2-40B4-BE49-F238E27FC236}">
                <a16:creationId xmlns:a16="http://schemas.microsoft.com/office/drawing/2014/main" id="{E27C9F5C-A89D-4863-BC78-8D0C9044B828}"/>
              </a:ext>
            </a:extLst>
          </p:cNvPr>
          <p:cNvSpPr>
            <a:spLocks noGrp="1"/>
          </p:cNvSpPr>
          <p:nvPr>
            <p:ph type="body" sz="quarter" idx="11"/>
          </p:nvPr>
        </p:nvSpPr>
        <p:spPr/>
        <p:txBody>
          <a:bodyPr/>
          <a:lstStyle/>
          <a:p>
            <a:endParaRPr lang="en-IN"/>
          </a:p>
        </p:txBody>
      </p:sp>
      <p:sp>
        <p:nvSpPr>
          <p:cNvPr id="5" name="Date Placeholder 4">
            <a:extLst>
              <a:ext uri="{FF2B5EF4-FFF2-40B4-BE49-F238E27FC236}">
                <a16:creationId xmlns:a16="http://schemas.microsoft.com/office/drawing/2014/main" id="{F745B301-1219-4551-9C44-DA91E6F8F7CF}"/>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19BDA207-5197-4C10-9F85-F9B56689872C}"/>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05C63111-AA26-4F33-A6C9-A09D0A83D85F}"/>
              </a:ext>
            </a:extLst>
          </p:cNvPr>
          <p:cNvSpPr>
            <a:spLocks noGrp="1"/>
          </p:cNvSpPr>
          <p:nvPr>
            <p:ph type="sldNum" sz="quarter" idx="14"/>
          </p:nvPr>
        </p:nvSpPr>
        <p:spPr/>
        <p:txBody>
          <a:bodyPr/>
          <a:lstStyle/>
          <a:p>
            <a:fld id="{7782931A-7D25-4B4B-9464-57AE418934A3}" type="slidenum">
              <a:rPr lang="en-US" smtClean="0"/>
              <a:pPr/>
              <a:t>29</a:t>
            </a:fld>
            <a:endParaRPr lang="en-US"/>
          </a:p>
        </p:txBody>
      </p:sp>
      <p:pic>
        <p:nvPicPr>
          <p:cNvPr id="9" name="Picture 8">
            <a:extLst>
              <a:ext uri="{FF2B5EF4-FFF2-40B4-BE49-F238E27FC236}">
                <a16:creationId xmlns:a16="http://schemas.microsoft.com/office/drawing/2014/main" id="{572445E5-CC2B-4B30-BB3A-C1BD054A30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8" y="659889"/>
            <a:ext cx="12077700" cy="4534012"/>
          </a:xfrm>
          <a:prstGeom prst="rect">
            <a:avLst/>
          </a:prstGeom>
        </p:spPr>
      </p:pic>
    </p:spTree>
    <p:extLst>
      <p:ext uri="{BB962C8B-B14F-4D97-AF65-F5344CB8AC3E}">
        <p14:creationId xmlns:p14="http://schemas.microsoft.com/office/powerpoint/2010/main" val="2319385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700" y="999068"/>
            <a:ext cx="3990975" cy="645284"/>
          </a:xfrm>
          <a:solidFill>
            <a:schemeClr val="tx2">
              <a:lumMod val="60000"/>
              <a:lumOff val="40000"/>
            </a:schemeClr>
          </a:solidFill>
        </p:spPr>
        <p:txBody>
          <a:bodyPr/>
          <a:lstStyle/>
          <a:p>
            <a:r>
              <a:rPr lang="en-US" dirty="0"/>
              <a:t>Analysis Done</a:t>
            </a:r>
          </a:p>
        </p:txBody>
      </p:sp>
      <p:sp>
        <p:nvSpPr>
          <p:cNvPr id="3" name="Content Placeholder 2">
            <a:extLst>
              <a:ext uri="{FF2B5EF4-FFF2-40B4-BE49-F238E27FC236}">
                <a16:creationId xmlns:a16="http://schemas.microsoft.com/office/drawing/2014/main" id="{0EC737E2-1EBF-6244-8E0A-274D170CCCE9}"/>
              </a:ext>
            </a:extLst>
          </p:cNvPr>
          <p:cNvSpPr>
            <a:spLocks noGrp="1"/>
          </p:cNvSpPr>
          <p:nvPr>
            <p:ph sz="half" idx="1"/>
          </p:nvPr>
        </p:nvSpPr>
        <p:spPr>
          <a:xfrm>
            <a:off x="1028699" y="2286003"/>
            <a:ext cx="6010275" cy="2724147"/>
          </a:xfrm>
          <a:solidFill>
            <a:schemeClr val="accent2">
              <a:lumMod val="60000"/>
              <a:lumOff val="40000"/>
            </a:schemeClr>
          </a:solidFill>
        </p:spPr>
        <p:txBody>
          <a:bodyPr/>
          <a:lstStyle/>
          <a:p>
            <a:pPr marL="285750" indent="-285750">
              <a:buFont typeface="Wingdings" panose="05000000000000000000" pitchFamily="2" charset="2"/>
              <a:buChar char="Ø"/>
            </a:pPr>
            <a:r>
              <a:rPr lang="en-US" sz="2000" dirty="0"/>
              <a:t>Checking missing values</a:t>
            </a:r>
          </a:p>
          <a:p>
            <a:pPr marL="285750" indent="-285750">
              <a:buFont typeface="Wingdings" panose="05000000000000000000" pitchFamily="2" charset="2"/>
              <a:buChar char="Ø"/>
            </a:pPr>
            <a:r>
              <a:rPr lang="en-US" sz="2000" dirty="0"/>
              <a:t>Imputing the missing values</a:t>
            </a:r>
          </a:p>
          <a:p>
            <a:pPr marL="285750" indent="-285750">
              <a:buFont typeface="Wingdings" panose="05000000000000000000" pitchFamily="2" charset="2"/>
              <a:buChar char="Ø"/>
            </a:pPr>
            <a:r>
              <a:rPr lang="en-US" sz="2000" dirty="0"/>
              <a:t>Check outliers, check data imbalance</a:t>
            </a:r>
          </a:p>
          <a:p>
            <a:pPr marL="285750" indent="-285750">
              <a:buFont typeface="Wingdings" panose="05000000000000000000" pitchFamily="2" charset="2"/>
              <a:buChar char="Ø"/>
            </a:pPr>
            <a:r>
              <a:rPr lang="en-US" sz="2000" dirty="0"/>
              <a:t>Correlation for the client payment difficulties with attributes in application </a:t>
            </a:r>
            <a:r>
              <a:rPr lang="en-US" sz="2000" dirty="0" err="1"/>
              <a:t>df</a:t>
            </a:r>
            <a:r>
              <a:rPr lang="en-US" sz="2000" dirty="0"/>
              <a:t> and previous application</a:t>
            </a:r>
          </a:p>
          <a:p>
            <a:pPr marL="285750" indent="-285750">
              <a:buFont typeface="Wingdings" panose="05000000000000000000" pitchFamily="2" charset="2"/>
              <a:buChar char="Ø"/>
            </a:pPr>
            <a:r>
              <a:rPr lang="en-US" sz="2000" dirty="0" err="1"/>
              <a:t>Analysing</a:t>
            </a:r>
            <a:r>
              <a:rPr lang="en-US" sz="2000" dirty="0"/>
              <a:t> the business</a:t>
            </a:r>
          </a:p>
        </p:txBody>
      </p:sp>
      <p:pic>
        <p:nvPicPr>
          <p:cNvPr id="11" name="Picture Placeholder 10" descr="Paper Boats">
            <a:extLst>
              <a:ext uri="{FF2B5EF4-FFF2-40B4-BE49-F238E27FC236}">
                <a16:creationId xmlns:a16="http://schemas.microsoft.com/office/drawing/2014/main" id="{30FDF0A1-337F-4901-B663-86681B2274C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a:t>September 3, 20XX </a:t>
            </a:r>
            <a:endParaRPr lang="en-US" dirty="0"/>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a:solidFill>
                  <a:schemeClr val="bg1"/>
                </a:solidFill>
              </a:rPr>
              <a:t>Annual Review</a:t>
            </a:r>
            <a:endParaRPr lang="en-US" dirty="0">
              <a:solidFill>
                <a:schemeClr val="bg1"/>
              </a:solidFill>
            </a:endParaRP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3</a:t>
            </a:fld>
            <a:endParaRPr lang="en-US"/>
          </a:p>
        </p:txBody>
      </p:sp>
    </p:spTree>
    <p:extLst>
      <p:ext uri="{BB962C8B-B14F-4D97-AF65-F5344CB8AC3E}">
        <p14:creationId xmlns:p14="http://schemas.microsoft.com/office/powerpoint/2010/main" val="4017832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A322F-AF94-4AC6-9FFD-3F56EFB94016}"/>
              </a:ext>
            </a:extLst>
          </p:cNvPr>
          <p:cNvSpPr>
            <a:spLocks noGrp="1"/>
          </p:cNvSpPr>
          <p:nvPr>
            <p:ph type="title"/>
          </p:nvPr>
        </p:nvSpPr>
        <p:spPr>
          <a:xfrm>
            <a:off x="1028700" y="1008138"/>
            <a:ext cx="7810500" cy="645284"/>
          </a:xfrm>
        </p:spPr>
        <p:txBody>
          <a:bodyPr/>
          <a:lstStyle/>
          <a:p>
            <a:pPr marL="571500" indent="-571500">
              <a:buFont typeface="Wingdings" panose="05000000000000000000" pitchFamily="2" charset="2"/>
              <a:buChar char="ü"/>
            </a:pPr>
            <a:r>
              <a:rPr lang="en-IN" sz="4000" dirty="0"/>
              <a:t>Analysing by age</a:t>
            </a:r>
          </a:p>
        </p:txBody>
      </p:sp>
      <p:sp>
        <p:nvSpPr>
          <p:cNvPr id="3" name="Text Placeholder 2">
            <a:extLst>
              <a:ext uri="{FF2B5EF4-FFF2-40B4-BE49-F238E27FC236}">
                <a16:creationId xmlns:a16="http://schemas.microsoft.com/office/drawing/2014/main" id="{24AB49AC-B649-42E7-A741-5405721A24D8}"/>
              </a:ext>
            </a:extLst>
          </p:cNvPr>
          <p:cNvSpPr>
            <a:spLocks noGrp="1"/>
          </p:cNvSpPr>
          <p:nvPr>
            <p:ph type="body" sz="quarter" idx="10"/>
          </p:nvPr>
        </p:nvSpPr>
        <p:spPr/>
        <p:txBody>
          <a:bodyPr/>
          <a:lstStyle/>
          <a:p>
            <a:endParaRPr lang="en-IN" dirty="0"/>
          </a:p>
        </p:txBody>
      </p:sp>
      <p:sp>
        <p:nvSpPr>
          <p:cNvPr id="4" name="Text Placeholder 3">
            <a:extLst>
              <a:ext uri="{FF2B5EF4-FFF2-40B4-BE49-F238E27FC236}">
                <a16:creationId xmlns:a16="http://schemas.microsoft.com/office/drawing/2014/main" id="{D351AABB-AA01-4385-8DB1-42D2A8882B2E}"/>
              </a:ext>
            </a:extLst>
          </p:cNvPr>
          <p:cNvSpPr>
            <a:spLocks noGrp="1"/>
          </p:cNvSpPr>
          <p:nvPr>
            <p:ph type="body" sz="quarter" idx="11"/>
          </p:nvPr>
        </p:nvSpPr>
        <p:spPr>
          <a:xfrm>
            <a:off x="7477124" y="2200157"/>
            <a:ext cx="4714875" cy="3000493"/>
          </a:xfrm>
        </p:spPr>
        <p:txBody>
          <a:bodyPr/>
          <a:lstStyle/>
          <a:p>
            <a:pPr marL="285750" indent="-285750">
              <a:buFont typeface="Wingdings" panose="05000000000000000000" pitchFamily="2" charset="2"/>
              <a:buChar char="Ø"/>
            </a:pPr>
            <a:r>
              <a:rPr lang="en-US" dirty="0"/>
              <a:t>Most of the loan applicants are above 50</a:t>
            </a:r>
          </a:p>
          <a:p>
            <a:pPr marL="285750" indent="-285750">
              <a:buFont typeface="Wingdings" panose="05000000000000000000" pitchFamily="2" charset="2"/>
              <a:buChar char="Ø"/>
            </a:pPr>
            <a:r>
              <a:rPr lang="en-US" dirty="0"/>
              <a:t>No, applicant  below the age 20</a:t>
            </a:r>
          </a:p>
          <a:p>
            <a:pPr marL="285750" indent="-285750">
              <a:buFont typeface="Wingdings" panose="05000000000000000000" pitchFamily="2" charset="2"/>
              <a:buChar char="Ø"/>
            </a:pPr>
            <a:r>
              <a:rPr lang="en-US" dirty="0"/>
              <a:t>Applicants with age group b/w 20 to 30 has higher percentage of defaulters</a:t>
            </a:r>
          </a:p>
          <a:p>
            <a:pPr marL="285750" indent="-285750">
              <a:buFont typeface="Wingdings" panose="05000000000000000000" pitchFamily="2" charset="2"/>
              <a:buChar char="Ø"/>
            </a:pPr>
            <a:r>
              <a:rPr lang="en-US" b="0" i="0" dirty="0">
                <a:effectLst/>
                <a:latin typeface="Georgia" panose="02040502050405020303" pitchFamily="18" charset="0"/>
              </a:rPr>
              <a:t>People above age of 50 have low probability of </a:t>
            </a:r>
            <a:r>
              <a:rPr lang="en-US" b="0" i="0" dirty="0" err="1">
                <a:effectLst/>
                <a:latin typeface="Georgia" panose="02040502050405020303" pitchFamily="18" charset="0"/>
              </a:rPr>
              <a:t>defailting</a:t>
            </a:r>
            <a:endParaRPr lang="en-US" b="0" i="0" dirty="0">
              <a:effectLst/>
              <a:latin typeface="Georgia" panose="02040502050405020303" pitchFamily="18" charset="0"/>
            </a:endParaRPr>
          </a:p>
          <a:p>
            <a:pPr marL="285750" indent="-285750">
              <a:buFont typeface="Wingdings" panose="05000000000000000000" pitchFamily="2" charset="2"/>
              <a:buChar char="Ø"/>
            </a:pPr>
            <a:endParaRPr lang="en-IN" dirty="0"/>
          </a:p>
        </p:txBody>
      </p:sp>
      <p:sp>
        <p:nvSpPr>
          <p:cNvPr id="5" name="Date Placeholder 4">
            <a:extLst>
              <a:ext uri="{FF2B5EF4-FFF2-40B4-BE49-F238E27FC236}">
                <a16:creationId xmlns:a16="http://schemas.microsoft.com/office/drawing/2014/main" id="{51890D79-3BED-4347-9111-65157B1FA7A5}"/>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A3137EA2-6A7C-43A3-8517-4F56B8E8E0E4}"/>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AE4BFE1E-2D76-4BF4-8C18-71BD3BA0EE88}"/>
              </a:ext>
            </a:extLst>
          </p:cNvPr>
          <p:cNvSpPr>
            <a:spLocks noGrp="1"/>
          </p:cNvSpPr>
          <p:nvPr>
            <p:ph type="sldNum" sz="quarter" idx="14"/>
          </p:nvPr>
        </p:nvSpPr>
        <p:spPr/>
        <p:txBody>
          <a:bodyPr/>
          <a:lstStyle/>
          <a:p>
            <a:fld id="{7782931A-7D25-4B4B-9464-57AE418934A3}" type="slidenum">
              <a:rPr lang="en-US" smtClean="0"/>
              <a:pPr/>
              <a:t>30</a:t>
            </a:fld>
            <a:endParaRPr lang="en-US"/>
          </a:p>
        </p:txBody>
      </p:sp>
      <p:pic>
        <p:nvPicPr>
          <p:cNvPr id="9" name="Picture 8">
            <a:extLst>
              <a:ext uri="{FF2B5EF4-FFF2-40B4-BE49-F238E27FC236}">
                <a16:creationId xmlns:a16="http://schemas.microsoft.com/office/drawing/2014/main" id="{051B854B-558D-469D-9F2F-D7B3178CCD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85" y="2200157"/>
            <a:ext cx="6788315" cy="4069484"/>
          </a:xfrm>
          <a:prstGeom prst="rect">
            <a:avLst/>
          </a:prstGeom>
        </p:spPr>
      </p:pic>
    </p:spTree>
    <p:extLst>
      <p:ext uri="{BB962C8B-B14F-4D97-AF65-F5344CB8AC3E}">
        <p14:creationId xmlns:p14="http://schemas.microsoft.com/office/powerpoint/2010/main" val="25614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D727E-EC0F-4353-A0FB-539CAC62C5A6}"/>
              </a:ext>
            </a:extLst>
          </p:cNvPr>
          <p:cNvSpPr>
            <a:spLocks noGrp="1"/>
          </p:cNvSpPr>
          <p:nvPr>
            <p:ph type="title"/>
          </p:nvPr>
        </p:nvSpPr>
        <p:spPr>
          <a:xfrm>
            <a:off x="1028700" y="866775"/>
            <a:ext cx="10325100" cy="777577"/>
          </a:xfrm>
        </p:spPr>
        <p:txBody>
          <a:bodyPr/>
          <a:lstStyle/>
          <a:p>
            <a:r>
              <a:rPr lang="en-US" sz="2800" dirty="0" err="1"/>
              <a:t>Analysing</a:t>
            </a:r>
            <a:r>
              <a:rPr lang="en-US" sz="2800" dirty="0"/>
              <a:t> the employment years of the applicant to repayment status</a:t>
            </a:r>
            <a:endParaRPr lang="en-IN" sz="2800" dirty="0"/>
          </a:p>
        </p:txBody>
      </p:sp>
      <p:sp>
        <p:nvSpPr>
          <p:cNvPr id="3" name="Text Placeholder 2">
            <a:extLst>
              <a:ext uri="{FF2B5EF4-FFF2-40B4-BE49-F238E27FC236}">
                <a16:creationId xmlns:a16="http://schemas.microsoft.com/office/drawing/2014/main" id="{EB48780A-1935-4BB4-86BE-D6CE68BB0A68}"/>
              </a:ext>
            </a:extLst>
          </p:cNvPr>
          <p:cNvSpPr>
            <a:spLocks noGrp="1"/>
          </p:cNvSpPr>
          <p:nvPr>
            <p:ph type="body" sz="quarter" idx="10"/>
          </p:nvPr>
        </p:nvSpPr>
        <p:spPr/>
        <p:txBody>
          <a:bodyPr/>
          <a:lstStyle/>
          <a:p>
            <a:endParaRPr lang="en-IN" dirty="0"/>
          </a:p>
        </p:txBody>
      </p:sp>
      <p:sp>
        <p:nvSpPr>
          <p:cNvPr id="4" name="Text Placeholder 3">
            <a:extLst>
              <a:ext uri="{FF2B5EF4-FFF2-40B4-BE49-F238E27FC236}">
                <a16:creationId xmlns:a16="http://schemas.microsoft.com/office/drawing/2014/main" id="{D1AF0401-D1A4-40CD-9584-0D333BA57D11}"/>
              </a:ext>
            </a:extLst>
          </p:cNvPr>
          <p:cNvSpPr>
            <a:spLocks noGrp="1"/>
          </p:cNvSpPr>
          <p:nvPr>
            <p:ph type="body" sz="quarter" idx="11"/>
          </p:nvPr>
        </p:nvSpPr>
        <p:spPr>
          <a:xfrm>
            <a:off x="7696199" y="2126748"/>
            <a:ext cx="4314825" cy="2905627"/>
          </a:xfrm>
        </p:spPr>
        <p:txBody>
          <a:bodyPr/>
          <a:lstStyle/>
          <a:p>
            <a:pPr marL="285750" indent="-285750">
              <a:buFont typeface="Wingdings" panose="05000000000000000000" pitchFamily="2" charset="2"/>
              <a:buChar char="Ø"/>
            </a:pPr>
            <a:r>
              <a:rPr lang="en-US" dirty="0"/>
              <a:t>Applicants who employed for below 5 years are more in number,</a:t>
            </a:r>
            <a:r>
              <a:rPr lang="en-US" b="0" i="0" dirty="0">
                <a:effectLst/>
                <a:latin typeface="Georgia" panose="02040502050405020303" pitchFamily="18" charset="0"/>
              </a:rPr>
              <a:t> The defaulting rating of this group is also the highest which is 10%</a:t>
            </a:r>
            <a:endParaRPr lang="en-US" dirty="0"/>
          </a:p>
          <a:p>
            <a:pPr marL="285750" indent="-285750">
              <a:buFont typeface="Wingdings" panose="05000000000000000000" pitchFamily="2" charset="2"/>
              <a:buChar char="Ø"/>
            </a:pPr>
            <a:r>
              <a:rPr lang="en-US" dirty="0"/>
              <a:t>There are no applicants who worked for more than 40 years</a:t>
            </a:r>
          </a:p>
          <a:p>
            <a:pPr marL="285750" indent="-285750">
              <a:buFont typeface="Wingdings" panose="05000000000000000000" pitchFamily="2" charset="2"/>
              <a:buChar char="Ø"/>
            </a:pPr>
            <a:r>
              <a:rPr lang="en-US" b="0" i="0" dirty="0">
                <a:effectLst/>
                <a:latin typeface="Georgia" panose="02040502050405020303" pitchFamily="18" charset="0"/>
              </a:rPr>
              <a:t>With increase of employment year, defaulting rate is gradually decreasing </a:t>
            </a:r>
            <a:endParaRPr lang="en-US" dirty="0"/>
          </a:p>
          <a:p>
            <a:pPr marL="285750" indent="-285750">
              <a:buFont typeface="Wingdings" panose="05000000000000000000" pitchFamily="2" charset="2"/>
              <a:buChar char="Ø"/>
            </a:pPr>
            <a:endParaRPr lang="en-IN" dirty="0"/>
          </a:p>
        </p:txBody>
      </p:sp>
      <p:sp>
        <p:nvSpPr>
          <p:cNvPr id="5" name="Date Placeholder 4">
            <a:extLst>
              <a:ext uri="{FF2B5EF4-FFF2-40B4-BE49-F238E27FC236}">
                <a16:creationId xmlns:a16="http://schemas.microsoft.com/office/drawing/2014/main" id="{0FC400A6-3577-4AD2-A7CA-AAB1C925C3EE}"/>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E4A6CF9A-8387-4DCE-B4EA-787E62C6296A}"/>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19793D15-0F3F-40A6-A84D-1ACD37ED9838}"/>
              </a:ext>
            </a:extLst>
          </p:cNvPr>
          <p:cNvSpPr>
            <a:spLocks noGrp="1"/>
          </p:cNvSpPr>
          <p:nvPr>
            <p:ph type="sldNum" sz="quarter" idx="14"/>
          </p:nvPr>
        </p:nvSpPr>
        <p:spPr/>
        <p:txBody>
          <a:bodyPr/>
          <a:lstStyle/>
          <a:p>
            <a:fld id="{7782931A-7D25-4B4B-9464-57AE418934A3}" type="slidenum">
              <a:rPr lang="en-US" smtClean="0"/>
              <a:pPr/>
              <a:t>31</a:t>
            </a:fld>
            <a:endParaRPr lang="en-US"/>
          </a:p>
        </p:txBody>
      </p:sp>
      <p:pic>
        <p:nvPicPr>
          <p:cNvPr id="9" name="Picture 8">
            <a:extLst>
              <a:ext uri="{FF2B5EF4-FFF2-40B4-BE49-F238E27FC236}">
                <a16:creationId xmlns:a16="http://schemas.microsoft.com/office/drawing/2014/main" id="{A64B74D0-E35A-48B0-A32A-6C501C53D8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2126748"/>
            <a:ext cx="7000875" cy="4165586"/>
          </a:xfrm>
          <a:prstGeom prst="rect">
            <a:avLst/>
          </a:prstGeom>
        </p:spPr>
      </p:pic>
    </p:spTree>
    <p:extLst>
      <p:ext uri="{BB962C8B-B14F-4D97-AF65-F5344CB8AC3E}">
        <p14:creationId xmlns:p14="http://schemas.microsoft.com/office/powerpoint/2010/main" val="185007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C3EBC-A4D3-4E86-A1E7-FD4C284B8170}"/>
              </a:ext>
            </a:extLst>
          </p:cNvPr>
          <p:cNvSpPr>
            <a:spLocks noGrp="1"/>
          </p:cNvSpPr>
          <p:nvPr>
            <p:ph type="title"/>
          </p:nvPr>
        </p:nvSpPr>
        <p:spPr>
          <a:xfrm>
            <a:off x="1028700" y="857250"/>
            <a:ext cx="10877550" cy="787102"/>
          </a:xfrm>
        </p:spPr>
        <p:txBody>
          <a:bodyPr/>
          <a:lstStyle/>
          <a:p>
            <a:pPr marL="514350" indent="-514350">
              <a:buFont typeface="Wingdings" panose="05000000000000000000" pitchFamily="2" charset="2"/>
              <a:buChar char="ü"/>
            </a:pPr>
            <a:r>
              <a:rPr lang="en-US" sz="2800" dirty="0"/>
              <a:t>Analyzing Flag_Doc_3 submission status based on loan repayment status</a:t>
            </a:r>
            <a:endParaRPr lang="en-IN" sz="2800" dirty="0"/>
          </a:p>
        </p:txBody>
      </p:sp>
      <p:sp>
        <p:nvSpPr>
          <p:cNvPr id="3" name="Text Placeholder 2">
            <a:extLst>
              <a:ext uri="{FF2B5EF4-FFF2-40B4-BE49-F238E27FC236}">
                <a16:creationId xmlns:a16="http://schemas.microsoft.com/office/drawing/2014/main" id="{4E1CA34E-C2FF-48B8-B5D1-BD8980862E22}"/>
              </a:ext>
            </a:extLst>
          </p:cNvPr>
          <p:cNvSpPr>
            <a:spLocks noGrp="1"/>
          </p:cNvSpPr>
          <p:nvPr>
            <p:ph type="body" sz="quarter" idx="10"/>
          </p:nvPr>
        </p:nvSpPr>
        <p:spPr/>
        <p:txBody>
          <a:bodyPr/>
          <a:lstStyle/>
          <a:p>
            <a:endParaRPr lang="en-IN" dirty="0"/>
          </a:p>
        </p:txBody>
      </p:sp>
      <p:sp>
        <p:nvSpPr>
          <p:cNvPr id="4" name="Text Placeholder 3">
            <a:extLst>
              <a:ext uri="{FF2B5EF4-FFF2-40B4-BE49-F238E27FC236}">
                <a16:creationId xmlns:a16="http://schemas.microsoft.com/office/drawing/2014/main" id="{C678C8FD-90E3-458B-96FD-795486CB466C}"/>
              </a:ext>
            </a:extLst>
          </p:cNvPr>
          <p:cNvSpPr>
            <a:spLocks noGrp="1"/>
          </p:cNvSpPr>
          <p:nvPr>
            <p:ph type="body" sz="quarter" idx="11"/>
          </p:nvPr>
        </p:nvSpPr>
        <p:spPr>
          <a:xfrm>
            <a:off x="7324724" y="2286000"/>
            <a:ext cx="4168776" cy="2746375"/>
          </a:xfrm>
        </p:spPr>
        <p:txBody>
          <a:bodyPr/>
          <a:lstStyle/>
          <a:p>
            <a:pPr marL="285750" indent="-285750">
              <a:buFont typeface="Wingdings" panose="05000000000000000000" pitchFamily="2" charset="2"/>
              <a:buChar char="Ø"/>
            </a:pPr>
            <a:r>
              <a:rPr lang="en-US" dirty="0"/>
              <a:t>There is no much difference between </a:t>
            </a:r>
            <a:r>
              <a:rPr lang="en-US" dirty="0" err="1"/>
              <a:t>repayers</a:t>
            </a:r>
            <a:r>
              <a:rPr lang="en-US" dirty="0"/>
              <a:t> and defaulters with the document submission </a:t>
            </a:r>
          </a:p>
          <a:p>
            <a:pPr marL="285750" indent="-285750">
              <a:buFont typeface="Wingdings" panose="05000000000000000000" pitchFamily="2" charset="2"/>
              <a:buChar char="Ø"/>
            </a:pPr>
            <a:r>
              <a:rPr lang="en-US" dirty="0"/>
              <a:t>If the applicant submits the document they have defaulters a slight more than 9% than who not submitted 6%</a:t>
            </a:r>
            <a:endParaRPr lang="en-IN" dirty="0"/>
          </a:p>
        </p:txBody>
      </p:sp>
      <p:sp>
        <p:nvSpPr>
          <p:cNvPr id="5" name="Date Placeholder 4">
            <a:extLst>
              <a:ext uri="{FF2B5EF4-FFF2-40B4-BE49-F238E27FC236}">
                <a16:creationId xmlns:a16="http://schemas.microsoft.com/office/drawing/2014/main" id="{47210732-18D8-4900-BEC4-C184178EA521}"/>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BD7B2DA0-513B-4C7E-A8C9-8FBEA7182B94}"/>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6CF2427F-A7BC-4900-B99D-C071D55B023E}"/>
              </a:ext>
            </a:extLst>
          </p:cNvPr>
          <p:cNvSpPr>
            <a:spLocks noGrp="1"/>
          </p:cNvSpPr>
          <p:nvPr>
            <p:ph type="sldNum" sz="quarter" idx="14"/>
          </p:nvPr>
        </p:nvSpPr>
        <p:spPr/>
        <p:txBody>
          <a:bodyPr/>
          <a:lstStyle/>
          <a:p>
            <a:fld id="{7782931A-7D25-4B4B-9464-57AE418934A3}" type="slidenum">
              <a:rPr lang="en-US" smtClean="0"/>
              <a:pPr/>
              <a:t>32</a:t>
            </a:fld>
            <a:endParaRPr lang="en-US"/>
          </a:p>
        </p:txBody>
      </p:sp>
      <p:pic>
        <p:nvPicPr>
          <p:cNvPr id="9" name="Picture 8">
            <a:extLst>
              <a:ext uri="{FF2B5EF4-FFF2-40B4-BE49-F238E27FC236}">
                <a16:creationId xmlns:a16="http://schemas.microsoft.com/office/drawing/2014/main" id="{9713BEDC-B8FC-40E9-A2F9-7B705ED84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908" y="2286000"/>
            <a:ext cx="6477333" cy="3283119"/>
          </a:xfrm>
          <a:prstGeom prst="rect">
            <a:avLst/>
          </a:prstGeom>
        </p:spPr>
      </p:pic>
    </p:spTree>
    <p:extLst>
      <p:ext uri="{BB962C8B-B14F-4D97-AF65-F5344CB8AC3E}">
        <p14:creationId xmlns:p14="http://schemas.microsoft.com/office/powerpoint/2010/main" val="38401258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2E69AC-576E-44F5-B6E1-ECAEB44EFFF7}"/>
              </a:ext>
            </a:extLst>
          </p:cNvPr>
          <p:cNvSpPr>
            <a:spLocks noGrp="1"/>
          </p:cNvSpPr>
          <p:nvPr>
            <p:ph type="title"/>
          </p:nvPr>
        </p:nvSpPr>
        <p:spPr>
          <a:xfrm>
            <a:off x="1028700" y="269783"/>
            <a:ext cx="10648950" cy="645284"/>
          </a:xfrm>
        </p:spPr>
        <p:txBody>
          <a:bodyPr/>
          <a:lstStyle/>
          <a:p>
            <a:pPr marL="457200" indent="-457200">
              <a:buFont typeface="Wingdings" panose="05000000000000000000" pitchFamily="2" charset="2"/>
              <a:buChar char="ü"/>
            </a:pPr>
            <a:r>
              <a:rPr lang="en-US" sz="2800" dirty="0"/>
              <a:t>Analyzing Number of family members of client based on loan repayment status</a:t>
            </a:r>
            <a:endParaRPr lang="en-IN" sz="2800" dirty="0"/>
          </a:p>
        </p:txBody>
      </p:sp>
      <p:sp>
        <p:nvSpPr>
          <p:cNvPr id="8" name="Text Placeholder 7">
            <a:extLst>
              <a:ext uri="{FF2B5EF4-FFF2-40B4-BE49-F238E27FC236}">
                <a16:creationId xmlns:a16="http://schemas.microsoft.com/office/drawing/2014/main" id="{B5EC6A3E-7A45-49D3-B75E-682CB23716CA}"/>
              </a:ext>
            </a:extLst>
          </p:cNvPr>
          <p:cNvSpPr>
            <a:spLocks noGrp="1"/>
          </p:cNvSpPr>
          <p:nvPr>
            <p:ph type="body" sz="quarter" idx="10"/>
          </p:nvPr>
        </p:nvSpPr>
        <p:spPr/>
        <p:txBody>
          <a:bodyPr/>
          <a:lstStyle/>
          <a:p>
            <a:endParaRPr lang="en-IN"/>
          </a:p>
        </p:txBody>
      </p:sp>
      <p:sp>
        <p:nvSpPr>
          <p:cNvPr id="9" name="Text Placeholder 8">
            <a:extLst>
              <a:ext uri="{FF2B5EF4-FFF2-40B4-BE49-F238E27FC236}">
                <a16:creationId xmlns:a16="http://schemas.microsoft.com/office/drawing/2014/main" id="{FB1CB432-B9D3-4B90-A71B-ADDFB2D82604}"/>
              </a:ext>
            </a:extLst>
          </p:cNvPr>
          <p:cNvSpPr>
            <a:spLocks noGrp="1"/>
          </p:cNvSpPr>
          <p:nvPr>
            <p:ph type="body" sz="quarter" idx="11"/>
          </p:nvPr>
        </p:nvSpPr>
        <p:spPr>
          <a:xfrm>
            <a:off x="7200900" y="2286000"/>
            <a:ext cx="4152900" cy="3305175"/>
          </a:xfrm>
        </p:spPr>
        <p:txBody>
          <a:bodyPr/>
          <a:lstStyle/>
          <a:p>
            <a:pPr marL="285750" indent="-285750">
              <a:buFont typeface="Wingdings" panose="05000000000000000000" pitchFamily="2" charset="2"/>
              <a:buChar char="Ø"/>
            </a:pPr>
            <a:r>
              <a:rPr lang="en-US" dirty="0"/>
              <a:t>Most applicants family members are in the range of 1 to 5 members</a:t>
            </a:r>
          </a:p>
          <a:p>
            <a:pPr marL="285750" indent="-285750">
              <a:buFont typeface="Wingdings" panose="05000000000000000000" pitchFamily="2" charset="2"/>
              <a:buChar char="Ø"/>
            </a:pPr>
            <a:r>
              <a:rPr lang="en-US" dirty="0"/>
              <a:t>As the members in the family increases risk of defaulting increases</a:t>
            </a:r>
            <a:endParaRPr lang="en-IN" dirty="0"/>
          </a:p>
        </p:txBody>
      </p:sp>
      <p:sp>
        <p:nvSpPr>
          <p:cNvPr id="4" name="Date Placeholder 3">
            <a:extLst>
              <a:ext uri="{FF2B5EF4-FFF2-40B4-BE49-F238E27FC236}">
                <a16:creationId xmlns:a16="http://schemas.microsoft.com/office/drawing/2014/main" id="{7DCB6192-5584-45B5-A8FD-D333E25E14A9}"/>
              </a:ext>
            </a:extLst>
          </p:cNvPr>
          <p:cNvSpPr>
            <a:spLocks noGrp="1"/>
          </p:cNvSpPr>
          <p:nvPr>
            <p:ph type="dt" sz="half" idx="12"/>
          </p:nvPr>
        </p:nvSpPr>
        <p:spPr/>
        <p:txBody>
          <a:bodyPr/>
          <a:lstStyle/>
          <a:p>
            <a:r>
              <a:rPr lang="en-US"/>
              <a:t>September 3, 20XX </a:t>
            </a:r>
            <a:endParaRPr lang="en-US" dirty="0"/>
          </a:p>
        </p:txBody>
      </p:sp>
      <p:sp>
        <p:nvSpPr>
          <p:cNvPr id="5" name="Footer Placeholder 4">
            <a:extLst>
              <a:ext uri="{FF2B5EF4-FFF2-40B4-BE49-F238E27FC236}">
                <a16:creationId xmlns:a16="http://schemas.microsoft.com/office/drawing/2014/main" id="{6D98EACB-E8A0-484D-8AF2-F0857853534C}"/>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a:extLst>
              <a:ext uri="{FF2B5EF4-FFF2-40B4-BE49-F238E27FC236}">
                <a16:creationId xmlns:a16="http://schemas.microsoft.com/office/drawing/2014/main" id="{452F9762-7814-4D92-B828-0AF8EE5EF9CC}"/>
              </a:ext>
            </a:extLst>
          </p:cNvPr>
          <p:cNvSpPr>
            <a:spLocks noGrp="1"/>
          </p:cNvSpPr>
          <p:nvPr>
            <p:ph type="sldNum" sz="quarter" idx="14"/>
          </p:nvPr>
        </p:nvSpPr>
        <p:spPr/>
        <p:txBody>
          <a:bodyPr/>
          <a:lstStyle/>
          <a:p>
            <a:fld id="{7782931A-7D25-4B4B-9464-57AE418934A3}" type="slidenum">
              <a:rPr lang="en-US" smtClean="0"/>
              <a:pPr/>
              <a:t>33</a:t>
            </a:fld>
            <a:endParaRPr lang="en-US"/>
          </a:p>
        </p:txBody>
      </p:sp>
      <p:pic>
        <p:nvPicPr>
          <p:cNvPr id="11" name="Picture 10">
            <a:extLst>
              <a:ext uri="{FF2B5EF4-FFF2-40B4-BE49-F238E27FC236}">
                <a16:creationId xmlns:a16="http://schemas.microsoft.com/office/drawing/2014/main" id="{65CD2799-0127-482C-A5B9-29CD22282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099" y="1076325"/>
            <a:ext cx="6410325" cy="5781675"/>
          </a:xfrm>
          <a:prstGeom prst="rect">
            <a:avLst/>
          </a:prstGeom>
        </p:spPr>
      </p:pic>
    </p:spTree>
    <p:extLst>
      <p:ext uri="{BB962C8B-B14F-4D97-AF65-F5344CB8AC3E}">
        <p14:creationId xmlns:p14="http://schemas.microsoft.com/office/powerpoint/2010/main" val="2004018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0C87A-1455-4B16-A94D-FE0CB670501F}"/>
              </a:ext>
            </a:extLst>
          </p:cNvPr>
          <p:cNvSpPr>
            <a:spLocks noGrp="1"/>
          </p:cNvSpPr>
          <p:nvPr>
            <p:ph type="title"/>
          </p:nvPr>
        </p:nvSpPr>
        <p:spPr>
          <a:xfrm>
            <a:off x="1028700" y="141015"/>
            <a:ext cx="9286875" cy="645284"/>
          </a:xfrm>
        </p:spPr>
        <p:txBody>
          <a:bodyPr/>
          <a:lstStyle/>
          <a:p>
            <a:r>
              <a:rPr lang="en-US" sz="3600" dirty="0"/>
              <a:t>Income type vs Income Amount Range</a:t>
            </a:r>
            <a:endParaRPr lang="en-IN" sz="3600" dirty="0"/>
          </a:p>
        </p:txBody>
      </p:sp>
      <p:sp>
        <p:nvSpPr>
          <p:cNvPr id="3" name="Text Placeholder 2">
            <a:extLst>
              <a:ext uri="{FF2B5EF4-FFF2-40B4-BE49-F238E27FC236}">
                <a16:creationId xmlns:a16="http://schemas.microsoft.com/office/drawing/2014/main" id="{12584932-AB91-406D-9A2F-5B0567A59440}"/>
              </a:ext>
            </a:extLst>
          </p:cNvPr>
          <p:cNvSpPr>
            <a:spLocks noGrp="1"/>
          </p:cNvSpPr>
          <p:nvPr>
            <p:ph type="body" sz="quarter" idx="10"/>
          </p:nvPr>
        </p:nvSpPr>
        <p:spPr/>
        <p:txBody>
          <a:bodyPr/>
          <a:lstStyle/>
          <a:p>
            <a:endParaRPr lang="en-IN" dirty="0"/>
          </a:p>
        </p:txBody>
      </p:sp>
      <p:sp>
        <p:nvSpPr>
          <p:cNvPr id="4" name="Text Placeholder 3">
            <a:extLst>
              <a:ext uri="{FF2B5EF4-FFF2-40B4-BE49-F238E27FC236}">
                <a16:creationId xmlns:a16="http://schemas.microsoft.com/office/drawing/2014/main" id="{D7526525-BDFE-43E5-9ECC-62D3A6607B55}"/>
              </a:ext>
            </a:extLst>
          </p:cNvPr>
          <p:cNvSpPr>
            <a:spLocks noGrp="1"/>
          </p:cNvSpPr>
          <p:nvPr>
            <p:ph type="body" sz="quarter" idx="11"/>
          </p:nvPr>
        </p:nvSpPr>
        <p:spPr>
          <a:xfrm>
            <a:off x="8639175" y="2286000"/>
            <a:ext cx="3267075" cy="3076575"/>
          </a:xfrm>
        </p:spPr>
        <p:txBody>
          <a:bodyPr/>
          <a:lstStyle/>
          <a:p>
            <a:r>
              <a:rPr lang="en-US" b="0" i="0" dirty="0">
                <a:effectLst/>
                <a:latin typeface="Arial" panose="020B0604020202020204" pitchFamily="34" charset="0"/>
                <a:cs typeface="Arial" panose="020B0604020202020204" pitchFamily="34" charset="0"/>
              </a:rPr>
              <a:t>It can be seen that business man's income is the highest and the estimated range with default 95% confidence level seem to indicate that the income of a business man could be in the range of slightly close to 4 lakhs and slightly above 10 lakhs</a:t>
            </a:r>
            <a:endParaRPr lang="en-IN" dirty="0">
              <a:latin typeface="Arial" panose="020B0604020202020204" pitchFamily="34" charset="0"/>
              <a:cs typeface="Arial" panose="020B0604020202020204" pitchFamily="34" charset="0"/>
            </a:endParaRPr>
          </a:p>
        </p:txBody>
      </p:sp>
      <p:sp>
        <p:nvSpPr>
          <p:cNvPr id="5" name="Date Placeholder 4">
            <a:extLst>
              <a:ext uri="{FF2B5EF4-FFF2-40B4-BE49-F238E27FC236}">
                <a16:creationId xmlns:a16="http://schemas.microsoft.com/office/drawing/2014/main" id="{F2550465-5B3B-4928-9455-2B018BFC17A5}"/>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441E2D98-B1EE-46E7-B626-1153FC4A60DC}"/>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39AFAA55-50A6-474B-B010-ED11B42AD767}"/>
              </a:ext>
            </a:extLst>
          </p:cNvPr>
          <p:cNvSpPr>
            <a:spLocks noGrp="1"/>
          </p:cNvSpPr>
          <p:nvPr>
            <p:ph type="sldNum" sz="quarter" idx="14"/>
          </p:nvPr>
        </p:nvSpPr>
        <p:spPr/>
        <p:txBody>
          <a:bodyPr/>
          <a:lstStyle/>
          <a:p>
            <a:fld id="{7782931A-7D25-4B4B-9464-57AE418934A3}" type="slidenum">
              <a:rPr lang="en-US" smtClean="0"/>
              <a:pPr/>
              <a:t>34</a:t>
            </a:fld>
            <a:endParaRPr lang="en-US"/>
          </a:p>
        </p:txBody>
      </p:sp>
      <p:pic>
        <p:nvPicPr>
          <p:cNvPr id="10" name="Picture 9">
            <a:extLst>
              <a:ext uri="{FF2B5EF4-FFF2-40B4-BE49-F238E27FC236}">
                <a16:creationId xmlns:a16="http://schemas.microsoft.com/office/drawing/2014/main" id="{97F9A69B-C38D-46F8-957F-9CF8D7297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171" y="1141402"/>
            <a:ext cx="7963309" cy="5499383"/>
          </a:xfrm>
          <a:prstGeom prst="rect">
            <a:avLst/>
          </a:prstGeom>
        </p:spPr>
      </p:pic>
    </p:spTree>
    <p:extLst>
      <p:ext uri="{BB962C8B-B14F-4D97-AF65-F5344CB8AC3E}">
        <p14:creationId xmlns:p14="http://schemas.microsoft.com/office/powerpoint/2010/main" val="165267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F269-1CB9-415F-A78D-FC50194F28D5}"/>
              </a:ext>
            </a:extLst>
          </p:cNvPr>
          <p:cNvSpPr>
            <a:spLocks noGrp="1"/>
          </p:cNvSpPr>
          <p:nvPr>
            <p:ph type="title"/>
          </p:nvPr>
        </p:nvSpPr>
        <p:spPr>
          <a:xfrm>
            <a:off x="1028700" y="186585"/>
            <a:ext cx="10629900" cy="645284"/>
          </a:xfrm>
        </p:spPr>
        <p:txBody>
          <a:bodyPr/>
          <a:lstStyle/>
          <a:p>
            <a:pPr marL="571500" indent="-571500">
              <a:buFont typeface="Wingdings" panose="05000000000000000000" pitchFamily="2" charset="2"/>
              <a:buChar char="ü"/>
            </a:pPr>
            <a:r>
              <a:rPr lang="en-US" sz="3600" dirty="0" err="1"/>
              <a:t>Corr</a:t>
            </a:r>
            <a:r>
              <a:rPr lang="en-US" sz="3600" dirty="0"/>
              <a:t> b/w the </a:t>
            </a:r>
            <a:r>
              <a:rPr lang="en-US" sz="3600" dirty="0" err="1"/>
              <a:t>repayers</a:t>
            </a:r>
            <a:r>
              <a:rPr lang="en-US" sz="3600" dirty="0"/>
              <a:t> and other factors</a:t>
            </a:r>
            <a:endParaRPr lang="en-IN" sz="3600" dirty="0"/>
          </a:p>
        </p:txBody>
      </p:sp>
      <p:sp>
        <p:nvSpPr>
          <p:cNvPr id="3" name="Text Placeholder 2">
            <a:extLst>
              <a:ext uri="{FF2B5EF4-FFF2-40B4-BE49-F238E27FC236}">
                <a16:creationId xmlns:a16="http://schemas.microsoft.com/office/drawing/2014/main" id="{8734C2BD-AAE1-410A-9C33-B9396CED6F13}"/>
              </a:ext>
            </a:extLst>
          </p:cNvPr>
          <p:cNvSpPr>
            <a:spLocks noGrp="1"/>
          </p:cNvSpPr>
          <p:nvPr>
            <p:ph type="body" sz="quarter" idx="10"/>
          </p:nvPr>
        </p:nvSpPr>
        <p:spPr/>
        <p:txBody>
          <a:bodyPr/>
          <a:lstStyle/>
          <a:p>
            <a:endParaRPr lang="en-IN" dirty="0"/>
          </a:p>
        </p:txBody>
      </p:sp>
      <p:sp>
        <p:nvSpPr>
          <p:cNvPr id="4" name="Text Placeholder 3">
            <a:extLst>
              <a:ext uri="{FF2B5EF4-FFF2-40B4-BE49-F238E27FC236}">
                <a16:creationId xmlns:a16="http://schemas.microsoft.com/office/drawing/2014/main" id="{ABF32395-3CCF-43CD-AFF5-6EE8E930D0EE}"/>
              </a:ext>
            </a:extLst>
          </p:cNvPr>
          <p:cNvSpPr>
            <a:spLocks noGrp="1"/>
          </p:cNvSpPr>
          <p:nvPr>
            <p:ph type="body" sz="quarter" idx="11"/>
          </p:nvPr>
        </p:nvSpPr>
        <p:spPr>
          <a:xfrm>
            <a:off x="7505700" y="2286000"/>
            <a:ext cx="3619500" cy="2746375"/>
          </a:xfrm>
        </p:spPr>
        <p:txBody>
          <a:bodyPr/>
          <a:lstStyle/>
          <a:p>
            <a:pPr marL="285750" indent="-285750" algn="l">
              <a:buFont typeface="Wingdings" panose="05000000000000000000" pitchFamily="2" charset="2"/>
              <a:buChar char="Ø"/>
            </a:pPr>
            <a:r>
              <a:rPr lang="en-US" b="0" i="0" dirty="0">
                <a:effectLst/>
                <a:latin typeface="Georgia" panose="02040502050405020303" pitchFamily="18" charset="0"/>
              </a:rPr>
              <a:t>amount of goods price , loan annuity, total income, is highly correlated with </a:t>
            </a:r>
            <a:r>
              <a:rPr lang="en-US" b="0" i="0" dirty="0" err="1">
                <a:effectLst/>
                <a:latin typeface="Georgia" panose="02040502050405020303" pitchFamily="18" charset="0"/>
              </a:rPr>
              <a:t>repayers</a:t>
            </a:r>
            <a:endParaRPr lang="en-US" b="0" i="0" dirty="0">
              <a:effectLst/>
              <a:latin typeface="Georgia" panose="02040502050405020303" pitchFamily="18" charset="0"/>
            </a:endParaRPr>
          </a:p>
          <a:p>
            <a:pPr marL="285750" indent="-285750" algn="l">
              <a:buFont typeface="Wingdings" panose="05000000000000000000" pitchFamily="2" charset="2"/>
              <a:buChar char="Ø"/>
            </a:pPr>
            <a:r>
              <a:rPr lang="en-US" b="0" i="0" dirty="0" err="1">
                <a:effectLst/>
                <a:latin typeface="Georgia" panose="02040502050405020303" pitchFamily="18" charset="0"/>
              </a:rPr>
              <a:t>repayers</a:t>
            </a:r>
            <a:r>
              <a:rPr lang="en-US" b="0" i="0" dirty="0">
                <a:effectLst/>
                <a:latin typeface="Georgia" panose="02040502050405020303" pitchFamily="18" charset="0"/>
              </a:rPr>
              <a:t> have high correlation in number of days employed.</a:t>
            </a:r>
          </a:p>
          <a:p>
            <a:pPr marL="285750" indent="-285750">
              <a:buFont typeface="Wingdings" panose="05000000000000000000" pitchFamily="2" charset="2"/>
              <a:buChar char="Ø"/>
            </a:pPr>
            <a:r>
              <a:rPr lang="en-IN" dirty="0"/>
              <a:t>We analyse the correlation among this in much detail</a:t>
            </a:r>
          </a:p>
        </p:txBody>
      </p:sp>
      <p:sp>
        <p:nvSpPr>
          <p:cNvPr id="5" name="Date Placeholder 4">
            <a:extLst>
              <a:ext uri="{FF2B5EF4-FFF2-40B4-BE49-F238E27FC236}">
                <a16:creationId xmlns:a16="http://schemas.microsoft.com/office/drawing/2014/main" id="{2B5C1C1D-690B-4273-A5E0-70E94CD153AA}"/>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314C1D6A-F818-4ADD-A16F-085A6FE75298}"/>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22E33DA8-3798-4AA0-8912-4E2A7A824223}"/>
              </a:ext>
            </a:extLst>
          </p:cNvPr>
          <p:cNvSpPr>
            <a:spLocks noGrp="1"/>
          </p:cNvSpPr>
          <p:nvPr>
            <p:ph type="sldNum" sz="quarter" idx="14"/>
          </p:nvPr>
        </p:nvSpPr>
        <p:spPr/>
        <p:txBody>
          <a:bodyPr/>
          <a:lstStyle/>
          <a:p>
            <a:fld id="{7782931A-7D25-4B4B-9464-57AE418934A3}" type="slidenum">
              <a:rPr lang="en-US" smtClean="0"/>
              <a:pPr/>
              <a:t>35</a:t>
            </a:fld>
            <a:endParaRPr lang="en-US"/>
          </a:p>
        </p:txBody>
      </p:sp>
      <p:pic>
        <p:nvPicPr>
          <p:cNvPr id="9" name="Picture 8">
            <a:extLst>
              <a:ext uri="{FF2B5EF4-FFF2-40B4-BE49-F238E27FC236}">
                <a16:creationId xmlns:a16="http://schemas.microsoft.com/office/drawing/2014/main" id="{B2FB457F-C090-42BD-AE9B-D6EE8D109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60" y="1093471"/>
            <a:ext cx="7020541" cy="5470100"/>
          </a:xfrm>
          <a:prstGeom prst="rect">
            <a:avLst/>
          </a:prstGeom>
        </p:spPr>
      </p:pic>
    </p:spTree>
    <p:extLst>
      <p:ext uri="{BB962C8B-B14F-4D97-AF65-F5344CB8AC3E}">
        <p14:creationId xmlns:p14="http://schemas.microsoft.com/office/powerpoint/2010/main" val="2631535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B5C16-ED97-4A36-B256-911CCCDD4196}"/>
              </a:ext>
            </a:extLst>
          </p:cNvPr>
          <p:cNvSpPr>
            <a:spLocks noGrp="1"/>
          </p:cNvSpPr>
          <p:nvPr>
            <p:ph type="title"/>
          </p:nvPr>
        </p:nvSpPr>
        <p:spPr>
          <a:xfrm>
            <a:off x="1022350" y="228337"/>
            <a:ext cx="10677525" cy="645284"/>
          </a:xfrm>
        </p:spPr>
        <p:txBody>
          <a:bodyPr/>
          <a:lstStyle/>
          <a:p>
            <a:r>
              <a:rPr lang="en-US" dirty="0" err="1"/>
              <a:t>Corr</a:t>
            </a:r>
            <a:r>
              <a:rPr lang="en-US" dirty="0"/>
              <a:t> b/w the </a:t>
            </a:r>
            <a:r>
              <a:rPr lang="en-US" dirty="0" err="1"/>
              <a:t>repayers</a:t>
            </a:r>
            <a:r>
              <a:rPr lang="en-US" dirty="0"/>
              <a:t> and other factors</a:t>
            </a:r>
            <a:endParaRPr lang="en-IN" dirty="0"/>
          </a:p>
        </p:txBody>
      </p:sp>
      <p:sp>
        <p:nvSpPr>
          <p:cNvPr id="3" name="Text Placeholder 2">
            <a:extLst>
              <a:ext uri="{FF2B5EF4-FFF2-40B4-BE49-F238E27FC236}">
                <a16:creationId xmlns:a16="http://schemas.microsoft.com/office/drawing/2014/main" id="{5DEFCF01-A791-4F72-B4C6-9EA82705EA45}"/>
              </a:ext>
            </a:extLst>
          </p:cNvPr>
          <p:cNvSpPr>
            <a:spLocks noGrp="1"/>
          </p:cNvSpPr>
          <p:nvPr>
            <p:ph type="body" sz="quarter" idx="10"/>
          </p:nvPr>
        </p:nvSpPr>
        <p:spPr/>
        <p:txBody>
          <a:bodyPr/>
          <a:lstStyle/>
          <a:p>
            <a:endParaRPr lang="en-IN" dirty="0"/>
          </a:p>
        </p:txBody>
      </p:sp>
      <p:sp>
        <p:nvSpPr>
          <p:cNvPr id="4" name="Text Placeholder 3">
            <a:extLst>
              <a:ext uri="{FF2B5EF4-FFF2-40B4-BE49-F238E27FC236}">
                <a16:creationId xmlns:a16="http://schemas.microsoft.com/office/drawing/2014/main" id="{07EA7CDE-F662-484E-94B5-4F2D4854EF36}"/>
              </a:ext>
            </a:extLst>
          </p:cNvPr>
          <p:cNvSpPr>
            <a:spLocks noGrp="1"/>
          </p:cNvSpPr>
          <p:nvPr>
            <p:ph type="body" sz="quarter" idx="11"/>
          </p:nvPr>
        </p:nvSpPr>
        <p:spPr>
          <a:xfrm>
            <a:off x="9760968" y="2286000"/>
            <a:ext cx="2145282" cy="2962275"/>
          </a:xfrm>
        </p:spPr>
        <p:txBody>
          <a:bodyPr/>
          <a:lstStyle/>
          <a:p>
            <a:pPr marL="285750" indent="-285750">
              <a:buFont typeface="Wingdings" panose="05000000000000000000" pitchFamily="2" charset="2"/>
              <a:buChar char="Ø"/>
            </a:pPr>
            <a:r>
              <a:rPr lang="en-US" b="0" i="0" dirty="0">
                <a:effectLst/>
                <a:latin typeface="Georgia" panose="02040502050405020303" pitchFamily="18" charset="0"/>
              </a:rPr>
              <a:t>Credit amount is highly correlated with amount of goods price which is same as </a:t>
            </a:r>
            <a:r>
              <a:rPr lang="en-US" b="0" i="0" dirty="0" err="1">
                <a:effectLst/>
                <a:latin typeface="Georgia" panose="02040502050405020303" pitchFamily="18" charset="0"/>
              </a:rPr>
              <a:t>repayers</a:t>
            </a:r>
            <a:r>
              <a:rPr lang="en-US" b="0" i="0" dirty="0">
                <a:effectLst/>
                <a:latin typeface="Georgia" panose="02040502050405020303" pitchFamily="18" charset="0"/>
              </a:rPr>
              <a:t>.</a:t>
            </a:r>
          </a:p>
          <a:p>
            <a:pPr marL="285750" indent="-285750">
              <a:buFont typeface="Wingdings" panose="05000000000000000000" pitchFamily="2" charset="2"/>
              <a:buChar char="Ø"/>
            </a:pPr>
            <a:r>
              <a:rPr lang="en-IN" dirty="0"/>
              <a:t>We analyse the above </a:t>
            </a:r>
            <a:r>
              <a:rPr lang="en-IN" dirty="0" err="1"/>
              <a:t>corr</a:t>
            </a:r>
            <a:r>
              <a:rPr lang="en-IN" dirty="0"/>
              <a:t> factors much detail</a:t>
            </a:r>
          </a:p>
        </p:txBody>
      </p:sp>
      <p:sp>
        <p:nvSpPr>
          <p:cNvPr id="5" name="Date Placeholder 4">
            <a:extLst>
              <a:ext uri="{FF2B5EF4-FFF2-40B4-BE49-F238E27FC236}">
                <a16:creationId xmlns:a16="http://schemas.microsoft.com/office/drawing/2014/main" id="{03BD31FE-A6FB-4087-8FF6-59677A7ADBEE}"/>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A540232F-237A-4366-8240-A415ACE7069D}"/>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1E6C000F-0949-4177-9228-FB2CE00A6BD5}"/>
              </a:ext>
            </a:extLst>
          </p:cNvPr>
          <p:cNvSpPr>
            <a:spLocks noGrp="1"/>
          </p:cNvSpPr>
          <p:nvPr>
            <p:ph type="sldNum" sz="quarter" idx="14"/>
          </p:nvPr>
        </p:nvSpPr>
        <p:spPr/>
        <p:txBody>
          <a:bodyPr/>
          <a:lstStyle/>
          <a:p>
            <a:fld id="{7782931A-7D25-4B4B-9464-57AE418934A3}" type="slidenum">
              <a:rPr lang="en-US" smtClean="0"/>
              <a:pPr/>
              <a:t>36</a:t>
            </a:fld>
            <a:endParaRPr lang="en-US"/>
          </a:p>
        </p:txBody>
      </p:sp>
      <p:pic>
        <p:nvPicPr>
          <p:cNvPr id="9" name="Picture 8">
            <a:extLst>
              <a:ext uri="{FF2B5EF4-FFF2-40B4-BE49-F238E27FC236}">
                <a16:creationId xmlns:a16="http://schemas.microsoft.com/office/drawing/2014/main" id="{B3CF6966-A244-4FD5-9FDD-5FAEFFCA8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49" y="873621"/>
            <a:ext cx="9334501" cy="5756042"/>
          </a:xfrm>
          <a:prstGeom prst="rect">
            <a:avLst/>
          </a:prstGeom>
        </p:spPr>
      </p:pic>
    </p:spTree>
    <p:extLst>
      <p:ext uri="{BB962C8B-B14F-4D97-AF65-F5344CB8AC3E}">
        <p14:creationId xmlns:p14="http://schemas.microsoft.com/office/powerpoint/2010/main" val="3114161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54F85-EBE9-4B24-8D76-58C01140677C}"/>
              </a:ext>
            </a:extLst>
          </p:cNvPr>
          <p:cNvSpPr>
            <a:spLocks noGrp="1"/>
          </p:cNvSpPr>
          <p:nvPr>
            <p:ph type="title"/>
          </p:nvPr>
        </p:nvSpPr>
        <p:spPr>
          <a:xfrm>
            <a:off x="0" y="160868"/>
            <a:ext cx="12049125" cy="645284"/>
          </a:xfrm>
        </p:spPr>
        <p:txBody>
          <a:bodyPr/>
          <a:lstStyle/>
          <a:p>
            <a:pPr marL="571500" indent="-571500">
              <a:buFont typeface="Wingdings" panose="05000000000000000000" pitchFamily="2" charset="2"/>
              <a:buChar char="ü"/>
            </a:pPr>
            <a:r>
              <a:rPr lang="en-US" sz="2800" dirty="0"/>
              <a:t>Comparing the factors correlation with </a:t>
            </a:r>
            <a:r>
              <a:rPr lang="en-US" sz="2800" dirty="0" err="1"/>
              <a:t>repayer</a:t>
            </a:r>
            <a:r>
              <a:rPr lang="en-US" sz="2800" dirty="0"/>
              <a:t> and defaulters</a:t>
            </a:r>
            <a:endParaRPr lang="en-IN" sz="2800" dirty="0"/>
          </a:p>
        </p:txBody>
      </p:sp>
      <p:sp>
        <p:nvSpPr>
          <p:cNvPr id="3" name="Text Placeholder 2">
            <a:extLst>
              <a:ext uri="{FF2B5EF4-FFF2-40B4-BE49-F238E27FC236}">
                <a16:creationId xmlns:a16="http://schemas.microsoft.com/office/drawing/2014/main" id="{21B3D3F8-2064-41F5-BFD9-F87F04B4E5E7}"/>
              </a:ext>
            </a:extLst>
          </p:cNvPr>
          <p:cNvSpPr>
            <a:spLocks noGrp="1"/>
          </p:cNvSpPr>
          <p:nvPr>
            <p:ph type="body" sz="quarter" idx="10"/>
          </p:nvPr>
        </p:nvSpPr>
        <p:spPr>
          <a:xfrm>
            <a:off x="1028700" y="5032375"/>
            <a:ext cx="10877550" cy="1115500"/>
          </a:xfrm>
        </p:spPr>
        <p:txBody>
          <a:bodyPr/>
          <a:lstStyle/>
          <a:p>
            <a:pPr marL="285750" indent="-285750">
              <a:buFont typeface="Wingdings" panose="05000000000000000000" pitchFamily="2" charset="2"/>
              <a:buChar char="Ø"/>
            </a:pPr>
            <a:r>
              <a:rPr lang="en-US" sz="2000" b="0" i="0" dirty="0">
                <a:effectLst/>
                <a:latin typeface="Georgia" panose="02040502050405020303" pitchFamily="18" charset="0"/>
              </a:rPr>
              <a:t> loan annuity correlation with credit amount has slightly reduced in defaulters(0.75) when compared to </a:t>
            </a:r>
            <a:r>
              <a:rPr lang="en-US" sz="2000" b="0" i="0" dirty="0" err="1">
                <a:effectLst/>
                <a:latin typeface="Georgia" panose="02040502050405020303" pitchFamily="18" charset="0"/>
              </a:rPr>
              <a:t>repayers</a:t>
            </a:r>
            <a:r>
              <a:rPr lang="en-US" sz="2000" b="0" i="0" dirty="0">
                <a:effectLst/>
                <a:latin typeface="Georgia" panose="02040502050405020303" pitchFamily="18" charset="0"/>
              </a:rPr>
              <a:t>(0.77)</a:t>
            </a:r>
          </a:p>
          <a:p>
            <a:pPr marL="285750" indent="-285750">
              <a:buFont typeface="Wingdings" panose="05000000000000000000" pitchFamily="2" charset="2"/>
              <a:buChar char="Ø"/>
            </a:pPr>
            <a:r>
              <a:rPr lang="en-US" sz="2000" b="0" i="0" dirty="0">
                <a:effectLst/>
                <a:latin typeface="Georgia" panose="02040502050405020303" pitchFamily="18" charset="0"/>
              </a:rPr>
              <a:t>We can also see that </a:t>
            </a:r>
            <a:r>
              <a:rPr lang="en-US" sz="2000" b="0" i="0" dirty="0" err="1">
                <a:effectLst/>
                <a:latin typeface="Georgia" panose="02040502050405020303" pitchFamily="18" charset="0"/>
              </a:rPr>
              <a:t>repayers</a:t>
            </a:r>
            <a:r>
              <a:rPr lang="en-US" sz="2000" b="0" i="0" dirty="0">
                <a:effectLst/>
                <a:latin typeface="Georgia" panose="02040502050405020303" pitchFamily="18" charset="0"/>
              </a:rPr>
              <a:t> have high correlation in number of days employed(0.62) when compared to defaulters(0.58).</a:t>
            </a:r>
          </a:p>
          <a:p>
            <a:pPr marL="0" indent="0"/>
            <a:endParaRPr lang="en-IN" dirty="0"/>
          </a:p>
        </p:txBody>
      </p:sp>
      <p:sp>
        <p:nvSpPr>
          <p:cNvPr id="4" name="Text Placeholder 3">
            <a:extLst>
              <a:ext uri="{FF2B5EF4-FFF2-40B4-BE49-F238E27FC236}">
                <a16:creationId xmlns:a16="http://schemas.microsoft.com/office/drawing/2014/main" id="{99E0A9C6-309E-4571-82B2-77086DC30EAC}"/>
              </a:ext>
            </a:extLst>
          </p:cNvPr>
          <p:cNvSpPr>
            <a:spLocks noGrp="1"/>
          </p:cNvSpPr>
          <p:nvPr>
            <p:ph type="body" sz="quarter" idx="11"/>
          </p:nvPr>
        </p:nvSpPr>
        <p:spPr/>
        <p:txBody>
          <a:bodyPr/>
          <a:lstStyle/>
          <a:p>
            <a:endParaRPr lang="en-IN"/>
          </a:p>
        </p:txBody>
      </p:sp>
      <p:sp>
        <p:nvSpPr>
          <p:cNvPr id="5" name="Date Placeholder 4">
            <a:extLst>
              <a:ext uri="{FF2B5EF4-FFF2-40B4-BE49-F238E27FC236}">
                <a16:creationId xmlns:a16="http://schemas.microsoft.com/office/drawing/2014/main" id="{3EF4409A-BCA6-437D-9489-AF2F64104A5D}"/>
              </a:ext>
            </a:extLst>
          </p:cNvPr>
          <p:cNvSpPr>
            <a:spLocks noGrp="1"/>
          </p:cNvSpPr>
          <p:nvPr>
            <p:ph type="dt" sz="half" idx="12"/>
          </p:nvPr>
        </p:nvSpPr>
        <p:spPr/>
        <p:txBody>
          <a:bodyPr/>
          <a:lstStyle/>
          <a:p>
            <a:r>
              <a:rPr lang="en-US" dirty="0"/>
              <a:t>September 3, 20XX </a:t>
            </a:r>
          </a:p>
        </p:txBody>
      </p:sp>
      <p:sp>
        <p:nvSpPr>
          <p:cNvPr id="7" name="Slide Number Placeholder 6">
            <a:extLst>
              <a:ext uri="{FF2B5EF4-FFF2-40B4-BE49-F238E27FC236}">
                <a16:creationId xmlns:a16="http://schemas.microsoft.com/office/drawing/2014/main" id="{742CD35B-297A-49FB-8115-1F01F7BFCA2F}"/>
              </a:ext>
            </a:extLst>
          </p:cNvPr>
          <p:cNvSpPr>
            <a:spLocks noGrp="1"/>
          </p:cNvSpPr>
          <p:nvPr>
            <p:ph type="sldNum" sz="quarter" idx="14"/>
          </p:nvPr>
        </p:nvSpPr>
        <p:spPr/>
        <p:txBody>
          <a:bodyPr/>
          <a:lstStyle/>
          <a:p>
            <a:fld id="{7782931A-7D25-4B4B-9464-57AE418934A3}" type="slidenum">
              <a:rPr lang="en-US" smtClean="0"/>
              <a:pPr/>
              <a:t>37</a:t>
            </a:fld>
            <a:endParaRPr lang="en-US"/>
          </a:p>
        </p:txBody>
      </p:sp>
      <p:pic>
        <p:nvPicPr>
          <p:cNvPr id="9" name="Picture 8">
            <a:extLst>
              <a:ext uri="{FF2B5EF4-FFF2-40B4-BE49-F238E27FC236}">
                <a16:creationId xmlns:a16="http://schemas.microsoft.com/office/drawing/2014/main" id="{D950B039-0E68-47E6-BE86-803AD1D2C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909763"/>
            <a:ext cx="4467226" cy="3895473"/>
          </a:xfrm>
          <a:prstGeom prst="rect">
            <a:avLst/>
          </a:prstGeom>
        </p:spPr>
      </p:pic>
      <p:pic>
        <p:nvPicPr>
          <p:cNvPr id="11" name="Picture 10">
            <a:extLst>
              <a:ext uri="{FF2B5EF4-FFF2-40B4-BE49-F238E27FC236}">
                <a16:creationId xmlns:a16="http://schemas.microsoft.com/office/drawing/2014/main" id="{E317C299-9276-43FA-ACBE-F7100C3C3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8950" y="909763"/>
            <a:ext cx="4654549" cy="3895473"/>
          </a:xfrm>
          <a:prstGeom prst="rect">
            <a:avLst/>
          </a:prstGeom>
        </p:spPr>
      </p:pic>
    </p:spTree>
    <p:extLst>
      <p:ext uri="{BB962C8B-B14F-4D97-AF65-F5344CB8AC3E}">
        <p14:creationId xmlns:p14="http://schemas.microsoft.com/office/powerpoint/2010/main" val="216002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D15BE-3A27-4CC4-B93C-FA72EEFD4444}"/>
              </a:ext>
            </a:extLst>
          </p:cNvPr>
          <p:cNvSpPr>
            <a:spLocks noGrp="1"/>
          </p:cNvSpPr>
          <p:nvPr>
            <p:ph type="title"/>
          </p:nvPr>
        </p:nvSpPr>
        <p:spPr>
          <a:xfrm>
            <a:off x="1047750" y="67839"/>
            <a:ext cx="10125075" cy="1172067"/>
          </a:xfrm>
        </p:spPr>
        <p:txBody>
          <a:bodyPr/>
          <a:lstStyle/>
          <a:p>
            <a:pPr marL="457200" indent="-457200">
              <a:buFont typeface="Wingdings" panose="05000000000000000000" pitchFamily="2" charset="2"/>
              <a:buChar char="ü"/>
            </a:pPr>
            <a:r>
              <a:rPr lang="en-US" sz="2800" dirty="0"/>
              <a:t>Comparing the top 10 correlation factors for defaulters and </a:t>
            </a:r>
            <a:r>
              <a:rPr lang="en-US" sz="2800" dirty="0" err="1"/>
              <a:t>repayers</a:t>
            </a:r>
            <a:r>
              <a:rPr lang="en-US" sz="2800" dirty="0"/>
              <a:t> and </a:t>
            </a:r>
            <a:r>
              <a:rPr lang="en-US" sz="2800" dirty="0" err="1"/>
              <a:t>analysing</a:t>
            </a:r>
            <a:r>
              <a:rPr lang="en-US" sz="2800" dirty="0"/>
              <a:t> them</a:t>
            </a:r>
            <a:endParaRPr lang="en-IN" sz="2800" dirty="0"/>
          </a:p>
        </p:txBody>
      </p:sp>
      <p:sp>
        <p:nvSpPr>
          <p:cNvPr id="4" name="Text Placeholder 3">
            <a:extLst>
              <a:ext uri="{FF2B5EF4-FFF2-40B4-BE49-F238E27FC236}">
                <a16:creationId xmlns:a16="http://schemas.microsoft.com/office/drawing/2014/main" id="{2FF44B50-C249-4B26-B4A4-FC11F333C24E}"/>
              </a:ext>
            </a:extLst>
          </p:cNvPr>
          <p:cNvSpPr>
            <a:spLocks noGrp="1"/>
          </p:cNvSpPr>
          <p:nvPr>
            <p:ph type="body" sz="quarter" idx="10"/>
          </p:nvPr>
        </p:nvSpPr>
        <p:spPr>
          <a:prstGeom prst="rect">
            <a:avLst/>
          </a:prstGeom>
        </p:spPr>
        <p:txBody>
          <a:bodyPr/>
          <a:lstStyle/>
          <a:p>
            <a:r>
              <a:rPr lang="en-US" sz="2000" dirty="0" err="1"/>
              <a:t>Corr</a:t>
            </a:r>
            <a:r>
              <a:rPr lang="en-US" sz="2000" dirty="0"/>
              <a:t> for previous </a:t>
            </a:r>
            <a:r>
              <a:rPr lang="en-US" sz="2000" dirty="0" err="1"/>
              <a:t>df</a:t>
            </a:r>
            <a:endParaRPr lang="en-IN" sz="2000" dirty="0"/>
          </a:p>
        </p:txBody>
      </p:sp>
      <p:sp>
        <p:nvSpPr>
          <p:cNvPr id="3" name="Text Placeholder 2">
            <a:extLst>
              <a:ext uri="{FF2B5EF4-FFF2-40B4-BE49-F238E27FC236}">
                <a16:creationId xmlns:a16="http://schemas.microsoft.com/office/drawing/2014/main" id="{61FB2A85-1D2E-40CA-BCE4-37615EF828DF}"/>
              </a:ext>
            </a:extLst>
          </p:cNvPr>
          <p:cNvSpPr>
            <a:spLocks noGrp="1"/>
          </p:cNvSpPr>
          <p:nvPr>
            <p:ph type="body" sz="quarter" idx="11"/>
          </p:nvPr>
        </p:nvSpPr>
        <p:spPr>
          <a:xfrm>
            <a:off x="1876425" y="5153559"/>
            <a:ext cx="2181225" cy="343965"/>
          </a:xfrm>
          <a:solidFill>
            <a:schemeClr val="accent6">
              <a:lumMod val="60000"/>
              <a:lumOff val="40000"/>
            </a:schemeClr>
          </a:solidFill>
        </p:spPr>
        <p:txBody>
          <a:bodyPr/>
          <a:lstStyle/>
          <a:p>
            <a:r>
              <a:rPr lang="en-US" sz="2000" dirty="0" err="1"/>
              <a:t>Corr</a:t>
            </a:r>
            <a:r>
              <a:rPr lang="en-US" sz="2000" dirty="0"/>
              <a:t> for </a:t>
            </a:r>
            <a:r>
              <a:rPr lang="en-US" sz="2000" dirty="0" err="1"/>
              <a:t>repayers</a:t>
            </a:r>
            <a:endParaRPr lang="en-IN" sz="2000" dirty="0"/>
          </a:p>
        </p:txBody>
      </p:sp>
      <p:sp>
        <p:nvSpPr>
          <p:cNvPr id="6" name="Footer Placeholder 5">
            <a:extLst>
              <a:ext uri="{FF2B5EF4-FFF2-40B4-BE49-F238E27FC236}">
                <a16:creationId xmlns:a16="http://schemas.microsoft.com/office/drawing/2014/main" id="{C9BFDC53-F111-4749-860D-042554CF67EC}"/>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5194EBE0-4C41-4BC6-B04E-6C53C54D2143}"/>
              </a:ext>
            </a:extLst>
          </p:cNvPr>
          <p:cNvSpPr>
            <a:spLocks noGrp="1"/>
          </p:cNvSpPr>
          <p:nvPr>
            <p:ph type="sldNum" sz="quarter" idx="14"/>
          </p:nvPr>
        </p:nvSpPr>
        <p:spPr/>
        <p:txBody>
          <a:bodyPr/>
          <a:lstStyle/>
          <a:p>
            <a:fld id="{7782931A-7D25-4B4B-9464-57AE418934A3}" type="slidenum">
              <a:rPr lang="en-US" smtClean="0"/>
              <a:pPr/>
              <a:t>38</a:t>
            </a:fld>
            <a:endParaRPr lang="en-US"/>
          </a:p>
        </p:txBody>
      </p:sp>
      <p:pic>
        <p:nvPicPr>
          <p:cNvPr id="9" name="Picture 8">
            <a:extLst>
              <a:ext uri="{FF2B5EF4-FFF2-40B4-BE49-F238E27FC236}">
                <a16:creationId xmlns:a16="http://schemas.microsoft.com/office/drawing/2014/main" id="{63449230-5876-4185-9915-17405D349A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1404362"/>
            <a:ext cx="4219575" cy="3608300"/>
          </a:xfrm>
          <a:prstGeom prst="rect">
            <a:avLst/>
          </a:prstGeom>
        </p:spPr>
      </p:pic>
      <p:pic>
        <p:nvPicPr>
          <p:cNvPr id="11" name="Picture 10">
            <a:extLst>
              <a:ext uri="{FF2B5EF4-FFF2-40B4-BE49-F238E27FC236}">
                <a16:creationId xmlns:a16="http://schemas.microsoft.com/office/drawing/2014/main" id="{4185EB79-18D6-4AD8-B042-6BFB5D292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5728" y="1404362"/>
            <a:ext cx="4257772" cy="3608300"/>
          </a:xfrm>
          <a:prstGeom prst="rect">
            <a:avLst/>
          </a:prstGeom>
        </p:spPr>
      </p:pic>
      <p:sp>
        <p:nvSpPr>
          <p:cNvPr id="8" name="TextBox 7">
            <a:extLst>
              <a:ext uri="{FF2B5EF4-FFF2-40B4-BE49-F238E27FC236}">
                <a16:creationId xmlns:a16="http://schemas.microsoft.com/office/drawing/2014/main" id="{47E14110-18BA-4169-B694-65F1DC5AF538}"/>
              </a:ext>
            </a:extLst>
          </p:cNvPr>
          <p:cNvSpPr txBox="1"/>
          <p:nvPr/>
        </p:nvSpPr>
        <p:spPr>
          <a:xfrm>
            <a:off x="6753225" y="3676844"/>
            <a:ext cx="3810000" cy="369332"/>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BB633BEE-504F-4C8D-AE31-3C463B62EAB1}"/>
              </a:ext>
            </a:extLst>
          </p:cNvPr>
          <p:cNvSpPr txBox="1"/>
          <p:nvPr/>
        </p:nvSpPr>
        <p:spPr>
          <a:xfrm>
            <a:off x="7922643" y="5095795"/>
            <a:ext cx="2669666" cy="400110"/>
          </a:xfrm>
          <a:prstGeom prst="rect">
            <a:avLst/>
          </a:prstGeom>
          <a:solidFill>
            <a:schemeClr val="accent6">
              <a:lumMod val="60000"/>
              <a:lumOff val="40000"/>
            </a:schemeClr>
          </a:solidFill>
        </p:spPr>
        <p:txBody>
          <a:bodyPr wrap="square" rtlCol="0">
            <a:spAutoFit/>
          </a:bodyPr>
          <a:lstStyle/>
          <a:p>
            <a:r>
              <a:rPr lang="en-US" sz="2000" dirty="0" err="1">
                <a:solidFill>
                  <a:schemeClr val="bg1"/>
                </a:solidFill>
              </a:rPr>
              <a:t>Corr</a:t>
            </a:r>
            <a:r>
              <a:rPr lang="en-US" sz="2000" dirty="0">
                <a:solidFill>
                  <a:schemeClr val="bg1"/>
                </a:solidFill>
              </a:rPr>
              <a:t> for defaulters</a:t>
            </a:r>
            <a:endParaRPr lang="en-IN" sz="2000" dirty="0">
              <a:solidFill>
                <a:schemeClr val="bg1"/>
              </a:solidFill>
            </a:endParaRPr>
          </a:p>
        </p:txBody>
      </p:sp>
      <p:sp>
        <p:nvSpPr>
          <p:cNvPr id="12" name="TextBox 11">
            <a:extLst>
              <a:ext uri="{FF2B5EF4-FFF2-40B4-BE49-F238E27FC236}">
                <a16:creationId xmlns:a16="http://schemas.microsoft.com/office/drawing/2014/main" id="{B7334E0E-8CA9-45CB-B755-38C701332A3B}"/>
              </a:ext>
            </a:extLst>
          </p:cNvPr>
          <p:cNvSpPr txBox="1"/>
          <p:nvPr/>
        </p:nvSpPr>
        <p:spPr>
          <a:xfrm>
            <a:off x="398177" y="5553670"/>
            <a:ext cx="10194132" cy="1754326"/>
          </a:xfrm>
          <a:prstGeom prst="rect">
            <a:avLst/>
          </a:prstGeom>
          <a:noFill/>
        </p:spPr>
        <p:txBody>
          <a:bodyPr wrap="square" rtlCol="0">
            <a:spAutoFit/>
          </a:bodyPr>
          <a:lstStyle/>
          <a:p>
            <a:pPr marL="285750" indent="-285750">
              <a:buFont typeface="Wingdings" panose="05000000000000000000" pitchFamily="2" charset="2"/>
              <a:buChar char="Ø"/>
            </a:pPr>
            <a:r>
              <a:rPr lang="en-US" sz="1800" b="0" i="0" dirty="0">
                <a:solidFill>
                  <a:schemeClr val="bg1"/>
                </a:solidFill>
                <a:effectLst/>
                <a:latin typeface="Georgia" panose="02040502050405020303" pitchFamily="18" charset="0"/>
              </a:rPr>
              <a:t>There is a severe drop in the correlation between total income of the client and the credit amount(0.038) amongst defaulters</a:t>
            </a:r>
          </a:p>
          <a:p>
            <a:pPr marL="285750" indent="-285750" algn="l">
              <a:buFont typeface="Wingdings" panose="05000000000000000000" pitchFamily="2" charset="2"/>
              <a:buChar char="Ø"/>
            </a:pPr>
            <a:r>
              <a:rPr lang="en-US" dirty="0">
                <a:solidFill>
                  <a:schemeClr val="bg1"/>
                </a:solidFill>
                <a:latin typeface="Arial" panose="020B0604020202020204" pitchFamily="34" charset="0"/>
                <a:cs typeface="Arial" panose="020B0604020202020204" pitchFamily="34" charset="0"/>
              </a:rPr>
              <a:t>We can see there is</a:t>
            </a:r>
            <a:r>
              <a:rPr lang="en-US" b="0" i="0" dirty="0">
                <a:solidFill>
                  <a:schemeClr val="bg1"/>
                </a:solidFill>
                <a:effectLst/>
                <a:latin typeface="Arial" panose="020B0604020202020204" pitchFamily="34" charset="0"/>
                <a:cs typeface="Arial" panose="020B0604020202020204" pitchFamily="34" charset="0"/>
              </a:rPr>
              <a:t> a slight increase in defaulted to observed count in social circle among defaulters(0.264) when compared to </a:t>
            </a:r>
            <a:r>
              <a:rPr lang="en-US" b="0" i="0" dirty="0" err="1">
                <a:solidFill>
                  <a:schemeClr val="bg1"/>
                </a:solidFill>
                <a:effectLst/>
                <a:latin typeface="Arial" panose="020B0604020202020204" pitchFamily="34" charset="0"/>
                <a:cs typeface="Arial" panose="020B0604020202020204" pitchFamily="34" charset="0"/>
              </a:rPr>
              <a:t>repayers</a:t>
            </a:r>
            <a:r>
              <a:rPr lang="en-US" b="0" i="0" dirty="0">
                <a:solidFill>
                  <a:schemeClr val="bg1"/>
                </a:solidFill>
                <a:effectLst/>
                <a:latin typeface="Arial" panose="020B0604020202020204" pitchFamily="34" charset="0"/>
                <a:cs typeface="Arial" panose="020B0604020202020204" pitchFamily="34" charset="0"/>
              </a:rPr>
              <a:t>(0.254)</a:t>
            </a:r>
          </a:p>
          <a:p>
            <a:pPr marL="285750" indent="-285750" algn="l">
              <a:buFont typeface="Wingdings" panose="05000000000000000000" pitchFamily="2" charset="2"/>
              <a:buChar char="Ø"/>
            </a:pPr>
            <a:endParaRPr lang="en-US" b="0" i="0" dirty="0">
              <a:solidFill>
                <a:schemeClr val="bg1"/>
              </a:solidFill>
              <a:effectLst/>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IN" dirty="0">
              <a:solidFill>
                <a:schemeClr val="bg1"/>
              </a:solidFill>
            </a:endParaRPr>
          </a:p>
        </p:txBody>
      </p:sp>
    </p:spTree>
    <p:extLst>
      <p:ext uri="{BB962C8B-B14F-4D97-AF65-F5344CB8AC3E}">
        <p14:creationId xmlns:p14="http://schemas.microsoft.com/office/powerpoint/2010/main" val="4077024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17F5605-B24F-4620-83B6-53AC94264BBA}"/>
              </a:ext>
            </a:extLst>
          </p:cNvPr>
          <p:cNvSpPr>
            <a:spLocks noGrp="1"/>
          </p:cNvSpPr>
          <p:nvPr>
            <p:ph type="title"/>
          </p:nvPr>
        </p:nvSpPr>
        <p:spPr>
          <a:xfrm>
            <a:off x="714375" y="471889"/>
            <a:ext cx="10525125" cy="776651"/>
          </a:xfrm>
        </p:spPr>
        <p:txBody>
          <a:bodyPr/>
          <a:lstStyle/>
          <a:p>
            <a:pPr marL="457200" indent="-457200">
              <a:buFont typeface="Wingdings" panose="05000000000000000000" pitchFamily="2" charset="2"/>
              <a:buChar char="ü"/>
            </a:pPr>
            <a:r>
              <a:rPr lang="en-US" sz="3200" dirty="0"/>
              <a:t>Checking the density for  Amount related attributes</a:t>
            </a:r>
            <a:endParaRPr lang="en-IN" sz="3200" dirty="0"/>
          </a:p>
        </p:txBody>
      </p:sp>
      <p:sp>
        <p:nvSpPr>
          <p:cNvPr id="11" name="Text Placeholder 10">
            <a:extLst>
              <a:ext uri="{FF2B5EF4-FFF2-40B4-BE49-F238E27FC236}">
                <a16:creationId xmlns:a16="http://schemas.microsoft.com/office/drawing/2014/main" id="{1A6A199E-85AC-4060-9ADF-F7F44751B20A}"/>
              </a:ext>
            </a:extLst>
          </p:cNvPr>
          <p:cNvSpPr>
            <a:spLocks noGrp="1"/>
          </p:cNvSpPr>
          <p:nvPr>
            <p:ph type="body" sz="quarter" idx="10"/>
          </p:nvPr>
        </p:nvSpPr>
        <p:spPr/>
        <p:txBody>
          <a:bodyPr/>
          <a:lstStyle/>
          <a:p>
            <a:endParaRPr lang="en-IN"/>
          </a:p>
        </p:txBody>
      </p:sp>
      <p:sp>
        <p:nvSpPr>
          <p:cNvPr id="12" name="Text Placeholder 11">
            <a:extLst>
              <a:ext uri="{FF2B5EF4-FFF2-40B4-BE49-F238E27FC236}">
                <a16:creationId xmlns:a16="http://schemas.microsoft.com/office/drawing/2014/main" id="{A4FA727B-322C-4984-B5D9-F84B9D7FC64C}"/>
              </a:ext>
            </a:extLst>
          </p:cNvPr>
          <p:cNvSpPr>
            <a:spLocks noGrp="1"/>
          </p:cNvSpPr>
          <p:nvPr>
            <p:ph type="body" sz="quarter" idx="11"/>
          </p:nvPr>
        </p:nvSpPr>
        <p:spPr>
          <a:xfrm>
            <a:off x="7696199" y="2286000"/>
            <a:ext cx="3781425" cy="3152775"/>
          </a:xfrm>
        </p:spPr>
        <p:txBody>
          <a:bodyPr/>
          <a:lstStyle/>
          <a:p>
            <a:pPr marL="285750" indent="-285750" algn="l">
              <a:buFont typeface="Wingdings" panose="05000000000000000000" pitchFamily="2" charset="2"/>
              <a:buChar char="Ø"/>
            </a:pPr>
            <a:r>
              <a:rPr lang="en-US" b="0" i="0" dirty="0">
                <a:effectLst/>
                <a:latin typeface="Arial" panose="020B0604020202020204" pitchFamily="34" charset="0"/>
                <a:cs typeface="Arial" panose="020B0604020202020204" pitchFamily="34" charset="0"/>
              </a:rPr>
              <a:t>Most no of loans are given for goods price below 10 lakhs</a:t>
            </a:r>
          </a:p>
          <a:p>
            <a:pPr marL="285750" indent="-285750" algn="l">
              <a:buFont typeface="Wingdings" panose="05000000000000000000" pitchFamily="2" charset="2"/>
              <a:buChar char="Ø"/>
            </a:pPr>
            <a:r>
              <a:rPr lang="en-US" b="0" i="0" dirty="0">
                <a:effectLst/>
                <a:latin typeface="Arial" panose="020B0604020202020204" pitchFamily="34" charset="0"/>
                <a:cs typeface="Arial" panose="020B0604020202020204" pitchFamily="34" charset="0"/>
              </a:rPr>
              <a:t>Most people pay annuity below 50000 for the credit loan</a:t>
            </a:r>
          </a:p>
          <a:p>
            <a:pPr marL="285750" indent="-285750" algn="l">
              <a:buFont typeface="Wingdings" panose="05000000000000000000" pitchFamily="2" charset="2"/>
              <a:buChar char="Ø"/>
            </a:pPr>
            <a:r>
              <a:rPr lang="en-US" b="0" i="0" dirty="0">
                <a:effectLst/>
                <a:latin typeface="Arial" panose="020B0604020202020204" pitchFamily="34" charset="0"/>
                <a:cs typeface="Arial" panose="020B0604020202020204" pitchFamily="34" charset="0"/>
              </a:rPr>
              <a:t>Credit amount of the loan is mostly less then 10 lakhs</a:t>
            </a:r>
          </a:p>
          <a:p>
            <a:endParaRPr lang="en-IN" dirty="0"/>
          </a:p>
        </p:txBody>
      </p:sp>
      <p:sp>
        <p:nvSpPr>
          <p:cNvPr id="5" name="Date Placeholder 4">
            <a:extLst>
              <a:ext uri="{FF2B5EF4-FFF2-40B4-BE49-F238E27FC236}">
                <a16:creationId xmlns:a16="http://schemas.microsoft.com/office/drawing/2014/main" id="{2C4FD225-681A-434F-9207-336E54D29A02}"/>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C14744A8-9F15-4C00-8215-02AE9ECC4FFB}"/>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7989FD7B-FB09-435D-BE7E-61D1D870085A}"/>
              </a:ext>
            </a:extLst>
          </p:cNvPr>
          <p:cNvSpPr>
            <a:spLocks noGrp="1"/>
          </p:cNvSpPr>
          <p:nvPr>
            <p:ph type="sldNum" sz="quarter" idx="14"/>
          </p:nvPr>
        </p:nvSpPr>
        <p:spPr/>
        <p:txBody>
          <a:bodyPr/>
          <a:lstStyle/>
          <a:p>
            <a:fld id="{7782931A-7D25-4B4B-9464-57AE418934A3}" type="slidenum">
              <a:rPr lang="en-US" smtClean="0"/>
              <a:pPr/>
              <a:t>39</a:t>
            </a:fld>
            <a:endParaRPr lang="en-US"/>
          </a:p>
        </p:txBody>
      </p:sp>
      <p:pic>
        <p:nvPicPr>
          <p:cNvPr id="9" name="Picture 8">
            <a:extLst>
              <a:ext uri="{FF2B5EF4-FFF2-40B4-BE49-F238E27FC236}">
                <a16:creationId xmlns:a16="http://schemas.microsoft.com/office/drawing/2014/main" id="{2F1BAA7A-6BE3-48C1-BCE6-2C3FCAD33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5" y="1733634"/>
            <a:ext cx="6772275" cy="5002530"/>
          </a:xfrm>
          <a:prstGeom prst="rect">
            <a:avLst/>
          </a:prstGeom>
        </p:spPr>
      </p:pic>
    </p:spTree>
    <p:extLst>
      <p:ext uri="{BB962C8B-B14F-4D97-AF65-F5344CB8AC3E}">
        <p14:creationId xmlns:p14="http://schemas.microsoft.com/office/powerpoint/2010/main" val="1442370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2934D4D-B26B-4D66-8B3D-AEAEB018BAB2}"/>
              </a:ext>
            </a:extLst>
          </p:cNvPr>
          <p:cNvSpPr>
            <a:spLocks noGrp="1"/>
          </p:cNvSpPr>
          <p:nvPr>
            <p:ph type="body" sz="quarter" idx="10"/>
          </p:nvPr>
        </p:nvSpPr>
        <p:spPr/>
        <p:txBody>
          <a:bodyPr/>
          <a:lstStyle/>
          <a:p>
            <a:endParaRPr lang="en-IN"/>
          </a:p>
        </p:txBody>
      </p:sp>
      <p:sp>
        <p:nvSpPr>
          <p:cNvPr id="8" name="Title 7">
            <a:extLst>
              <a:ext uri="{FF2B5EF4-FFF2-40B4-BE49-F238E27FC236}">
                <a16:creationId xmlns:a16="http://schemas.microsoft.com/office/drawing/2014/main" id="{30526543-F945-43AA-BEE1-09E8F5475D85}"/>
              </a:ext>
            </a:extLst>
          </p:cNvPr>
          <p:cNvSpPr>
            <a:spLocks noGrp="1"/>
          </p:cNvSpPr>
          <p:nvPr>
            <p:ph type="title"/>
          </p:nvPr>
        </p:nvSpPr>
        <p:spPr>
          <a:xfrm>
            <a:off x="1028700" y="522818"/>
            <a:ext cx="9829800" cy="515407"/>
          </a:xfrm>
        </p:spPr>
        <p:txBody>
          <a:bodyPr/>
          <a:lstStyle/>
          <a:p>
            <a:pPr marL="571500" indent="-571500">
              <a:buFont typeface="Wingdings" panose="05000000000000000000" pitchFamily="2" charset="2"/>
              <a:buChar char="ü"/>
            </a:pPr>
            <a:r>
              <a:rPr lang="en-US" sz="3600" dirty="0"/>
              <a:t>Application data frame missing values</a:t>
            </a:r>
            <a:endParaRPr lang="en-IN" sz="3600" dirty="0"/>
          </a:p>
        </p:txBody>
      </p:sp>
      <p:sp>
        <p:nvSpPr>
          <p:cNvPr id="5" name="Date Placeholder 4">
            <a:extLst>
              <a:ext uri="{FF2B5EF4-FFF2-40B4-BE49-F238E27FC236}">
                <a16:creationId xmlns:a16="http://schemas.microsoft.com/office/drawing/2014/main" id="{E085EAA1-5F24-4CE1-9AA9-658BF5ACBE40}"/>
              </a:ext>
            </a:extLst>
          </p:cNvPr>
          <p:cNvSpPr>
            <a:spLocks noGrp="1"/>
          </p:cNvSpPr>
          <p:nvPr>
            <p:ph type="dt" sz="half" idx="11"/>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666EDC08-7525-492C-9766-2627ECB770B4}"/>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778F26CD-8FB1-4AED-8F49-3B7A6D8E2577}"/>
              </a:ext>
            </a:extLst>
          </p:cNvPr>
          <p:cNvSpPr>
            <a:spLocks noGrp="1"/>
          </p:cNvSpPr>
          <p:nvPr>
            <p:ph type="sldNum" sz="quarter" idx="13"/>
          </p:nvPr>
        </p:nvSpPr>
        <p:spPr/>
        <p:txBody>
          <a:bodyPr/>
          <a:lstStyle/>
          <a:p>
            <a:fld id="{7782931A-7D25-4B4B-9464-57AE418934A3}" type="slidenum">
              <a:rPr lang="en-US" smtClean="0"/>
              <a:pPr/>
              <a:t>4</a:t>
            </a:fld>
            <a:endParaRPr lang="en-US"/>
          </a:p>
        </p:txBody>
      </p:sp>
      <p:pic>
        <p:nvPicPr>
          <p:cNvPr id="11" name="Picture 10">
            <a:extLst>
              <a:ext uri="{FF2B5EF4-FFF2-40B4-BE49-F238E27FC236}">
                <a16:creationId xmlns:a16="http://schemas.microsoft.com/office/drawing/2014/main" id="{A45005A2-9388-4F87-9EBE-9D6C57BEA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1323975"/>
            <a:ext cx="10742044" cy="3866555"/>
          </a:xfrm>
          <a:prstGeom prst="rect">
            <a:avLst/>
          </a:prstGeom>
        </p:spPr>
      </p:pic>
    </p:spTree>
    <p:extLst>
      <p:ext uri="{BB962C8B-B14F-4D97-AF65-F5344CB8AC3E}">
        <p14:creationId xmlns:p14="http://schemas.microsoft.com/office/powerpoint/2010/main" val="2692461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96D41-A84A-48D3-A7B4-756FBA01CE93}"/>
              </a:ext>
            </a:extLst>
          </p:cNvPr>
          <p:cNvSpPr>
            <a:spLocks noGrp="1"/>
          </p:cNvSpPr>
          <p:nvPr>
            <p:ph type="title"/>
          </p:nvPr>
        </p:nvSpPr>
        <p:spPr>
          <a:xfrm>
            <a:off x="1028700" y="710125"/>
            <a:ext cx="10534650" cy="934227"/>
          </a:xfrm>
        </p:spPr>
        <p:txBody>
          <a:bodyPr/>
          <a:lstStyle/>
          <a:p>
            <a:pPr marL="457200" indent="-457200">
              <a:buFont typeface="Wingdings" panose="05000000000000000000" pitchFamily="2" charset="2"/>
              <a:buChar char="ü"/>
            </a:pPr>
            <a:r>
              <a:rPr lang="en-US" sz="3200" dirty="0"/>
              <a:t>Comparing loan repayment status with  amount credit and Goods price</a:t>
            </a:r>
            <a:endParaRPr lang="en-IN" sz="3200" dirty="0"/>
          </a:p>
        </p:txBody>
      </p:sp>
      <p:sp>
        <p:nvSpPr>
          <p:cNvPr id="3" name="Text Placeholder 2">
            <a:extLst>
              <a:ext uri="{FF2B5EF4-FFF2-40B4-BE49-F238E27FC236}">
                <a16:creationId xmlns:a16="http://schemas.microsoft.com/office/drawing/2014/main" id="{97B1D019-8878-48F3-A9FF-E3BFDD1ED835}"/>
              </a:ext>
            </a:extLst>
          </p:cNvPr>
          <p:cNvSpPr>
            <a:spLocks noGrp="1"/>
          </p:cNvSpPr>
          <p:nvPr>
            <p:ph type="body" sz="quarter" idx="10"/>
          </p:nvPr>
        </p:nvSpPr>
        <p:spPr/>
        <p:txBody>
          <a:bodyPr/>
          <a:lstStyle/>
          <a:p>
            <a:endParaRPr lang="en-IN"/>
          </a:p>
        </p:txBody>
      </p:sp>
      <p:sp>
        <p:nvSpPr>
          <p:cNvPr id="4" name="Text Placeholder 3">
            <a:extLst>
              <a:ext uri="{FF2B5EF4-FFF2-40B4-BE49-F238E27FC236}">
                <a16:creationId xmlns:a16="http://schemas.microsoft.com/office/drawing/2014/main" id="{9A08BD1F-AE0A-44F5-8937-B447F3FDDC4A}"/>
              </a:ext>
            </a:extLst>
          </p:cNvPr>
          <p:cNvSpPr>
            <a:spLocks noGrp="1"/>
          </p:cNvSpPr>
          <p:nvPr>
            <p:ph type="body" sz="quarter" idx="11"/>
          </p:nvPr>
        </p:nvSpPr>
        <p:spPr/>
        <p:txBody>
          <a:bodyPr/>
          <a:lstStyle/>
          <a:p>
            <a:pPr marL="285750" indent="-285750">
              <a:buFont typeface="Wingdings" panose="05000000000000000000" pitchFamily="2" charset="2"/>
              <a:buChar char="Ø"/>
            </a:pPr>
            <a:r>
              <a:rPr lang="en-US" sz="2400" dirty="0"/>
              <a:t>If the credit amount is greater than 3 million than there is a higher chance of defaulters</a:t>
            </a:r>
          </a:p>
          <a:p>
            <a:pPr marL="0" indent="0"/>
            <a:endParaRPr lang="en-IN" sz="2400" dirty="0"/>
          </a:p>
        </p:txBody>
      </p:sp>
      <p:sp>
        <p:nvSpPr>
          <p:cNvPr id="5" name="Date Placeholder 4">
            <a:extLst>
              <a:ext uri="{FF2B5EF4-FFF2-40B4-BE49-F238E27FC236}">
                <a16:creationId xmlns:a16="http://schemas.microsoft.com/office/drawing/2014/main" id="{1F8D3E82-A1E3-4869-A4A5-79F9451DBD98}"/>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4D5D2550-E411-4972-A357-673DCF13BE42}"/>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974C7213-3116-4619-BBD6-A0029B86A8A8}"/>
              </a:ext>
            </a:extLst>
          </p:cNvPr>
          <p:cNvSpPr>
            <a:spLocks noGrp="1"/>
          </p:cNvSpPr>
          <p:nvPr>
            <p:ph type="sldNum" sz="quarter" idx="14"/>
          </p:nvPr>
        </p:nvSpPr>
        <p:spPr/>
        <p:txBody>
          <a:bodyPr/>
          <a:lstStyle/>
          <a:p>
            <a:fld id="{7782931A-7D25-4B4B-9464-57AE418934A3}" type="slidenum">
              <a:rPr lang="en-US" smtClean="0"/>
              <a:pPr/>
              <a:t>40</a:t>
            </a:fld>
            <a:endParaRPr lang="en-US"/>
          </a:p>
        </p:txBody>
      </p:sp>
      <p:pic>
        <p:nvPicPr>
          <p:cNvPr id="9" name="Picture 8">
            <a:extLst>
              <a:ext uri="{FF2B5EF4-FFF2-40B4-BE49-F238E27FC236}">
                <a16:creationId xmlns:a16="http://schemas.microsoft.com/office/drawing/2014/main" id="{E1DBC461-C4A6-4EE9-B243-D87F603D61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1" y="2216067"/>
            <a:ext cx="4591050" cy="4365707"/>
          </a:xfrm>
          <a:prstGeom prst="rect">
            <a:avLst/>
          </a:prstGeom>
        </p:spPr>
      </p:pic>
    </p:spTree>
    <p:extLst>
      <p:ext uri="{BB962C8B-B14F-4D97-AF65-F5344CB8AC3E}">
        <p14:creationId xmlns:p14="http://schemas.microsoft.com/office/powerpoint/2010/main" val="5702510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D432-EB49-4F66-A3B4-806366561F0F}"/>
              </a:ext>
            </a:extLst>
          </p:cNvPr>
          <p:cNvSpPr>
            <a:spLocks noGrp="1"/>
          </p:cNvSpPr>
          <p:nvPr>
            <p:ph type="title"/>
          </p:nvPr>
        </p:nvSpPr>
        <p:spPr>
          <a:xfrm>
            <a:off x="1028700" y="197877"/>
            <a:ext cx="11163300" cy="645284"/>
          </a:xfrm>
        </p:spPr>
        <p:txBody>
          <a:bodyPr/>
          <a:lstStyle/>
          <a:p>
            <a:pPr marL="742950" indent="-742950">
              <a:buFont typeface="Wingdings" panose="05000000000000000000" pitchFamily="2" charset="2"/>
              <a:buChar char="ü"/>
            </a:pPr>
            <a:r>
              <a:rPr lang="en-US" sz="3600" dirty="0"/>
              <a:t>Amount variable Vs loan repayment status</a:t>
            </a:r>
            <a:endParaRPr lang="en-IN" sz="3600" dirty="0"/>
          </a:p>
        </p:txBody>
      </p:sp>
      <p:sp>
        <p:nvSpPr>
          <p:cNvPr id="3" name="Text Placeholder 2">
            <a:extLst>
              <a:ext uri="{FF2B5EF4-FFF2-40B4-BE49-F238E27FC236}">
                <a16:creationId xmlns:a16="http://schemas.microsoft.com/office/drawing/2014/main" id="{10194C67-BE0D-475E-A7E1-DA9D6C94B724}"/>
              </a:ext>
            </a:extLst>
          </p:cNvPr>
          <p:cNvSpPr>
            <a:spLocks noGrp="1"/>
          </p:cNvSpPr>
          <p:nvPr>
            <p:ph type="body" sz="quarter" idx="10"/>
          </p:nvPr>
        </p:nvSpPr>
        <p:spPr/>
        <p:txBody>
          <a:bodyPr/>
          <a:lstStyle/>
          <a:p>
            <a:endParaRPr lang="en-IN"/>
          </a:p>
        </p:txBody>
      </p:sp>
      <p:sp>
        <p:nvSpPr>
          <p:cNvPr id="4" name="Text Placeholder 3">
            <a:extLst>
              <a:ext uri="{FF2B5EF4-FFF2-40B4-BE49-F238E27FC236}">
                <a16:creationId xmlns:a16="http://schemas.microsoft.com/office/drawing/2014/main" id="{AA03264B-8DB5-4258-9832-8B638B62D295}"/>
              </a:ext>
            </a:extLst>
          </p:cNvPr>
          <p:cNvSpPr>
            <a:spLocks noGrp="1"/>
          </p:cNvSpPr>
          <p:nvPr>
            <p:ph type="body" sz="quarter" idx="11"/>
          </p:nvPr>
        </p:nvSpPr>
        <p:spPr>
          <a:xfrm>
            <a:off x="7915274" y="2247900"/>
            <a:ext cx="4067176" cy="3505200"/>
          </a:xfrm>
        </p:spPr>
        <p:txBody>
          <a:bodyPr/>
          <a:lstStyle/>
          <a:p>
            <a:pPr marL="285750" indent="-285750" algn="l">
              <a:buFont typeface="Wingdings" panose="05000000000000000000" pitchFamily="2" charset="2"/>
              <a:buChar char="Ø"/>
            </a:pPr>
            <a:r>
              <a:rPr lang="en-US" b="0" i="0" dirty="0">
                <a:effectLst/>
                <a:latin typeface="Arial" panose="020B0604020202020204" pitchFamily="34" charset="0"/>
                <a:cs typeface="Arial" panose="020B0604020202020204" pitchFamily="34" charset="0"/>
              </a:rPr>
              <a:t>When,</a:t>
            </a:r>
          </a:p>
          <a:p>
            <a:pPr marL="342900" indent="-342900" algn="l">
              <a:buFont typeface="+mj-lt"/>
              <a:buAutoNum type="arabicPeriod"/>
            </a:pPr>
            <a:r>
              <a:rPr lang="en-US" b="0" i="0" dirty="0">
                <a:effectLst/>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AMT</a:t>
            </a:r>
            <a:r>
              <a:rPr lang="en-US" b="0" i="0" dirty="0">
                <a:effectLst/>
                <a:latin typeface="Arial" panose="020B0604020202020204" pitchFamily="34" charset="0"/>
                <a:cs typeface="Arial" panose="020B0604020202020204" pitchFamily="34" charset="0"/>
              </a:rPr>
              <a:t>_ANNUITY &gt;15000</a:t>
            </a:r>
          </a:p>
          <a:p>
            <a:pPr marL="342900" indent="-342900" algn="l">
              <a:buFont typeface="+mj-lt"/>
              <a:buAutoNum type="arabicPeriod"/>
            </a:pPr>
            <a:r>
              <a:rPr lang="en-US" dirty="0">
                <a:latin typeface="Arial" panose="020B0604020202020204" pitchFamily="34" charset="0"/>
                <a:cs typeface="Arial" panose="020B0604020202020204" pitchFamily="34" charset="0"/>
              </a:rPr>
              <a:t>AMT</a:t>
            </a:r>
            <a:r>
              <a:rPr lang="en-US" b="0" i="0" dirty="0">
                <a:effectLst/>
                <a:latin typeface="Arial" panose="020B0604020202020204" pitchFamily="34" charset="0"/>
                <a:cs typeface="Arial" panose="020B0604020202020204" pitchFamily="34" charset="0"/>
              </a:rPr>
              <a:t>_</a:t>
            </a:r>
            <a:r>
              <a:rPr lang="en-US" dirty="0">
                <a:latin typeface="Arial" panose="020B0604020202020204" pitchFamily="34" charset="0"/>
                <a:cs typeface="Arial" panose="020B0604020202020204" pitchFamily="34" charset="0"/>
              </a:rPr>
              <a:t>GOODS</a:t>
            </a:r>
            <a:r>
              <a:rPr lang="en-US" b="0" i="0" dirty="0">
                <a:effectLst/>
                <a:latin typeface="Arial" panose="020B0604020202020204" pitchFamily="34" charset="0"/>
                <a:cs typeface="Arial" panose="020B0604020202020204" pitchFamily="34" charset="0"/>
              </a:rPr>
              <a:t>_PRICE&gt; </a:t>
            </a:r>
            <a:r>
              <a:rPr lang="en-US" dirty="0">
                <a:latin typeface="Arial" panose="020B0604020202020204" pitchFamily="34" charset="0"/>
                <a:cs typeface="Arial" panose="020B0604020202020204" pitchFamily="34" charset="0"/>
              </a:rPr>
              <a:t>3</a:t>
            </a:r>
            <a:r>
              <a:rPr lang="en-US" b="0" i="0" dirty="0">
                <a:effectLst/>
                <a:latin typeface="Arial" panose="020B0604020202020204" pitchFamily="34" charset="0"/>
                <a:cs typeface="Arial" panose="020B0604020202020204" pitchFamily="34" charset="0"/>
              </a:rPr>
              <a:t>M</a:t>
            </a:r>
          </a:p>
          <a:p>
            <a:pPr marL="342900" indent="-342900" algn="l">
              <a:buFont typeface="+mj-lt"/>
              <a:buAutoNum type="arabicPeriod"/>
            </a:pPr>
            <a:r>
              <a:rPr lang="en-US" dirty="0">
                <a:latin typeface="Arial" panose="020B0604020202020204" pitchFamily="34" charset="0"/>
                <a:cs typeface="Arial" panose="020B0604020202020204" pitchFamily="34" charset="0"/>
              </a:rPr>
              <a:t>AMT_CREDIT&gt;3M</a:t>
            </a:r>
            <a:endParaRPr lang="en-US" b="0" i="0" dirty="0">
              <a:effectLst/>
              <a:latin typeface="Arial" panose="020B0604020202020204" pitchFamily="34" charset="0"/>
              <a:cs typeface="Arial" panose="020B0604020202020204" pitchFamily="34" charset="0"/>
            </a:endParaRPr>
          </a:p>
          <a:p>
            <a:pPr marL="0" indent="0" algn="l"/>
            <a:r>
              <a:rPr lang="en-US" b="0" i="0" dirty="0">
                <a:effectLst/>
                <a:latin typeface="Arial" panose="020B0604020202020204" pitchFamily="34" charset="0"/>
                <a:cs typeface="Arial" panose="020B0604020202020204" pitchFamily="34" charset="0"/>
              </a:rPr>
              <a:t> there is a lesser chance of defaulters</a:t>
            </a:r>
          </a:p>
          <a:p>
            <a:pPr marL="285750" indent="-285750" algn="l">
              <a:buFont typeface="Wingdings" panose="05000000000000000000" pitchFamily="2" charset="2"/>
              <a:buChar char="Ø"/>
            </a:pPr>
            <a:r>
              <a:rPr lang="en-US" b="0" i="0" dirty="0">
                <a:effectLst/>
                <a:latin typeface="Arial" panose="020B0604020202020204" pitchFamily="34" charset="0"/>
                <a:cs typeface="Arial" panose="020B0604020202020204" pitchFamily="34" charset="0"/>
              </a:rPr>
              <a:t>AMT_CREDIT and AMT_GOODS_PRICE are highly correlated</a:t>
            </a:r>
          </a:p>
          <a:p>
            <a:pPr marL="285750" indent="-285750" algn="l">
              <a:buFont typeface="Wingdings" panose="05000000000000000000" pitchFamily="2" charset="2"/>
              <a:buChar char="Ø"/>
            </a:pPr>
            <a:endParaRPr lang="en-US" b="0" i="0" dirty="0">
              <a:solidFill>
                <a:srgbClr val="31708F"/>
              </a:solidFill>
              <a:effectLst/>
              <a:latin typeface="Georgia" panose="02040502050405020303" pitchFamily="18" charset="0"/>
            </a:endParaRPr>
          </a:p>
          <a:p>
            <a:pPr marL="285750" indent="-285750" algn="l">
              <a:buFont typeface="Wingdings" panose="05000000000000000000" pitchFamily="2" charset="2"/>
              <a:buChar char="Ø"/>
            </a:pPr>
            <a:endParaRPr lang="en-US" b="0" i="0" dirty="0">
              <a:solidFill>
                <a:srgbClr val="31708F"/>
              </a:solidFill>
              <a:effectLst/>
              <a:latin typeface="Georgia" panose="02040502050405020303" pitchFamily="18" charset="0"/>
            </a:endParaRPr>
          </a:p>
          <a:p>
            <a:endParaRPr lang="en-IN" dirty="0"/>
          </a:p>
        </p:txBody>
      </p:sp>
      <p:sp>
        <p:nvSpPr>
          <p:cNvPr id="5" name="Date Placeholder 4">
            <a:extLst>
              <a:ext uri="{FF2B5EF4-FFF2-40B4-BE49-F238E27FC236}">
                <a16:creationId xmlns:a16="http://schemas.microsoft.com/office/drawing/2014/main" id="{5ABD27C6-1C08-4C18-8DDA-206176447772}"/>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BA3379D2-BA81-4255-B729-05ADE847B01E}"/>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D85D19B4-08E0-4072-9617-B3B380C3CD10}"/>
              </a:ext>
            </a:extLst>
          </p:cNvPr>
          <p:cNvSpPr>
            <a:spLocks noGrp="1"/>
          </p:cNvSpPr>
          <p:nvPr>
            <p:ph type="sldNum" sz="quarter" idx="14"/>
          </p:nvPr>
        </p:nvSpPr>
        <p:spPr/>
        <p:txBody>
          <a:bodyPr/>
          <a:lstStyle/>
          <a:p>
            <a:fld id="{7782931A-7D25-4B4B-9464-57AE418934A3}" type="slidenum">
              <a:rPr lang="en-US" smtClean="0"/>
              <a:pPr/>
              <a:t>41</a:t>
            </a:fld>
            <a:endParaRPr lang="en-US"/>
          </a:p>
        </p:txBody>
      </p:sp>
      <p:pic>
        <p:nvPicPr>
          <p:cNvPr id="9" name="Picture 8">
            <a:extLst>
              <a:ext uri="{FF2B5EF4-FFF2-40B4-BE49-F238E27FC236}">
                <a16:creationId xmlns:a16="http://schemas.microsoft.com/office/drawing/2014/main" id="{570F5913-0C78-4387-961B-E06B00C90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0" y="994882"/>
            <a:ext cx="6711950" cy="5480332"/>
          </a:xfrm>
          <a:prstGeom prst="rect">
            <a:avLst/>
          </a:prstGeom>
        </p:spPr>
      </p:pic>
    </p:spTree>
    <p:extLst>
      <p:ext uri="{BB962C8B-B14F-4D97-AF65-F5344CB8AC3E}">
        <p14:creationId xmlns:p14="http://schemas.microsoft.com/office/powerpoint/2010/main" val="40903599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A97D1-BFD5-4BD0-BCCD-5153C3A1482C}"/>
              </a:ext>
            </a:extLst>
          </p:cNvPr>
          <p:cNvSpPr>
            <a:spLocks noGrp="1"/>
          </p:cNvSpPr>
          <p:nvPr>
            <p:ph type="title"/>
          </p:nvPr>
        </p:nvSpPr>
        <p:spPr>
          <a:xfrm>
            <a:off x="742950" y="219093"/>
            <a:ext cx="10325100" cy="645284"/>
          </a:xfrm>
        </p:spPr>
        <p:txBody>
          <a:bodyPr/>
          <a:lstStyle/>
          <a:p>
            <a:pPr marL="571500" indent="-571500">
              <a:buFont typeface="Wingdings" panose="05000000000000000000" pitchFamily="2" charset="2"/>
              <a:buChar char="ü"/>
            </a:pPr>
            <a:r>
              <a:rPr lang="en-US" sz="3600" b="1" i="0" dirty="0">
                <a:effectLst/>
                <a:latin typeface="Georgia" panose="02040502050405020303" pitchFamily="18" charset="0"/>
              </a:rPr>
              <a:t>Contract Status vs purpose of the loan</a:t>
            </a:r>
            <a:endParaRPr lang="en-IN" sz="3600" dirty="0"/>
          </a:p>
        </p:txBody>
      </p:sp>
      <p:sp>
        <p:nvSpPr>
          <p:cNvPr id="3" name="Text Placeholder 2">
            <a:extLst>
              <a:ext uri="{FF2B5EF4-FFF2-40B4-BE49-F238E27FC236}">
                <a16:creationId xmlns:a16="http://schemas.microsoft.com/office/drawing/2014/main" id="{39A511A2-55F6-4A1B-A678-BC5A530089D9}"/>
              </a:ext>
            </a:extLst>
          </p:cNvPr>
          <p:cNvSpPr>
            <a:spLocks noGrp="1"/>
          </p:cNvSpPr>
          <p:nvPr>
            <p:ph type="body" sz="quarter" idx="10"/>
          </p:nvPr>
        </p:nvSpPr>
        <p:spPr/>
        <p:txBody>
          <a:bodyPr/>
          <a:lstStyle/>
          <a:p>
            <a:endParaRPr lang="en-IN" dirty="0"/>
          </a:p>
        </p:txBody>
      </p:sp>
      <p:sp>
        <p:nvSpPr>
          <p:cNvPr id="4" name="Text Placeholder 3">
            <a:extLst>
              <a:ext uri="{FF2B5EF4-FFF2-40B4-BE49-F238E27FC236}">
                <a16:creationId xmlns:a16="http://schemas.microsoft.com/office/drawing/2014/main" id="{DC23D779-58A7-4B03-A76D-E3E926A7814A}"/>
              </a:ext>
            </a:extLst>
          </p:cNvPr>
          <p:cNvSpPr>
            <a:spLocks noGrp="1"/>
          </p:cNvSpPr>
          <p:nvPr>
            <p:ph type="body" sz="quarter" idx="11"/>
          </p:nvPr>
        </p:nvSpPr>
        <p:spPr>
          <a:xfrm>
            <a:off x="7972423" y="2286000"/>
            <a:ext cx="4133851" cy="2981325"/>
          </a:xfrm>
        </p:spPr>
        <p:txBody>
          <a:bodyPr/>
          <a:lstStyle/>
          <a:p>
            <a:pPr marL="285750" indent="-285750">
              <a:buFont typeface="Wingdings" panose="05000000000000000000" pitchFamily="2" charset="2"/>
              <a:buChar char="Ø"/>
            </a:pPr>
            <a:r>
              <a:rPr lang="en-US" dirty="0"/>
              <a:t>Loan purpose has many unknown values</a:t>
            </a:r>
          </a:p>
          <a:p>
            <a:pPr marL="285750" indent="-285750">
              <a:buFont typeface="Wingdings" panose="05000000000000000000" pitchFamily="2" charset="2"/>
              <a:buChar char="Ø"/>
            </a:pPr>
            <a:r>
              <a:rPr lang="en-US" dirty="0"/>
              <a:t>Many </a:t>
            </a:r>
            <a:r>
              <a:rPr lang="en-US"/>
              <a:t>applicants take loans </a:t>
            </a:r>
            <a:r>
              <a:rPr lang="en-US" dirty="0"/>
              <a:t>for repairs</a:t>
            </a:r>
          </a:p>
          <a:p>
            <a:pPr marL="285750" indent="-285750">
              <a:buFont typeface="Wingdings" panose="05000000000000000000" pitchFamily="2" charset="2"/>
              <a:buChar char="Ø"/>
            </a:pPr>
            <a:r>
              <a:rPr lang="en-US" dirty="0"/>
              <a:t>Applicants who applied loan for other purpose has Unused the offer or rejected by the bank, As they are high risky ,so bank either need to reject the applicant or to lend at higher </a:t>
            </a:r>
            <a:r>
              <a:rPr lang="en-US" dirty="0" err="1"/>
              <a:t>intrest</a:t>
            </a:r>
            <a:r>
              <a:rPr lang="en-US" dirty="0"/>
              <a:t>, which make the applicant to refuse the loan </a:t>
            </a:r>
          </a:p>
          <a:p>
            <a:pPr marL="285750" indent="-285750">
              <a:buFont typeface="Wingdings" panose="05000000000000000000" pitchFamily="2" charset="2"/>
              <a:buChar char="Ø"/>
            </a:pPr>
            <a:endParaRPr lang="en-US" dirty="0"/>
          </a:p>
        </p:txBody>
      </p:sp>
      <p:sp>
        <p:nvSpPr>
          <p:cNvPr id="5" name="Date Placeholder 4">
            <a:extLst>
              <a:ext uri="{FF2B5EF4-FFF2-40B4-BE49-F238E27FC236}">
                <a16:creationId xmlns:a16="http://schemas.microsoft.com/office/drawing/2014/main" id="{63E70388-98FF-4087-BBD6-2E8865A2B8DC}"/>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843CF895-318C-4959-BF9E-01E76AB84DB5}"/>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0AB80326-ABC3-4E11-AD35-F6AD32332EC1}"/>
              </a:ext>
            </a:extLst>
          </p:cNvPr>
          <p:cNvSpPr>
            <a:spLocks noGrp="1"/>
          </p:cNvSpPr>
          <p:nvPr>
            <p:ph type="sldNum" sz="quarter" idx="14"/>
          </p:nvPr>
        </p:nvSpPr>
        <p:spPr/>
        <p:txBody>
          <a:bodyPr/>
          <a:lstStyle/>
          <a:p>
            <a:fld id="{7782931A-7D25-4B4B-9464-57AE418934A3}" type="slidenum">
              <a:rPr lang="en-US" smtClean="0"/>
              <a:pPr/>
              <a:t>42</a:t>
            </a:fld>
            <a:endParaRPr lang="en-US"/>
          </a:p>
        </p:txBody>
      </p:sp>
      <p:pic>
        <p:nvPicPr>
          <p:cNvPr id="9" name="Picture 8">
            <a:extLst>
              <a:ext uri="{FF2B5EF4-FFF2-40B4-BE49-F238E27FC236}">
                <a16:creationId xmlns:a16="http://schemas.microsoft.com/office/drawing/2014/main" id="{AC9A1380-6445-454C-8563-F38A9F8A2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3977"/>
            <a:ext cx="7696200" cy="5454930"/>
          </a:xfrm>
          <a:prstGeom prst="rect">
            <a:avLst/>
          </a:prstGeom>
        </p:spPr>
      </p:pic>
    </p:spTree>
    <p:extLst>
      <p:ext uri="{BB962C8B-B14F-4D97-AF65-F5344CB8AC3E}">
        <p14:creationId xmlns:p14="http://schemas.microsoft.com/office/powerpoint/2010/main" val="304352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2F13-D5EC-420E-A379-90096D74F39D}"/>
              </a:ext>
            </a:extLst>
          </p:cNvPr>
          <p:cNvSpPr>
            <a:spLocks noGrp="1"/>
          </p:cNvSpPr>
          <p:nvPr>
            <p:ph type="title"/>
          </p:nvPr>
        </p:nvSpPr>
        <p:spPr>
          <a:xfrm>
            <a:off x="371476" y="325850"/>
            <a:ext cx="11601450" cy="645284"/>
          </a:xfrm>
        </p:spPr>
        <p:txBody>
          <a:bodyPr/>
          <a:lstStyle/>
          <a:p>
            <a:pPr marL="571500" indent="-571500">
              <a:buFont typeface="Wingdings" panose="05000000000000000000" pitchFamily="2" charset="2"/>
              <a:buChar char="ü"/>
            </a:pPr>
            <a:r>
              <a:rPr lang="en-US" sz="3600" dirty="0"/>
              <a:t>Contract Status based on loan repayment status</a:t>
            </a:r>
            <a:endParaRPr lang="en-IN" sz="3600" dirty="0"/>
          </a:p>
        </p:txBody>
      </p:sp>
      <p:sp>
        <p:nvSpPr>
          <p:cNvPr id="3" name="Text Placeholder 2">
            <a:extLst>
              <a:ext uri="{FF2B5EF4-FFF2-40B4-BE49-F238E27FC236}">
                <a16:creationId xmlns:a16="http://schemas.microsoft.com/office/drawing/2014/main" id="{03B25962-3991-494F-9A93-970BFC014C8F}"/>
              </a:ext>
            </a:extLst>
          </p:cNvPr>
          <p:cNvSpPr>
            <a:spLocks noGrp="1"/>
          </p:cNvSpPr>
          <p:nvPr>
            <p:ph type="body" sz="quarter" idx="10"/>
          </p:nvPr>
        </p:nvSpPr>
        <p:spPr>
          <a:xfrm>
            <a:off x="1028700" y="5143914"/>
            <a:ext cx="10658475" cy="1388236"/>
          </a:xfrm>
        </p:spPr>
        <p:txBody>
          <a:bodyPr/>
          <a:lstStyle/>
          <a:p>
            <a:pPr marL="285750" indent="-285750">
              <a:buFont typeface="Wingdings" panose="05000000000000000000" pitchFamily="2" charset="2"/>
              <a:buChar char="Ø"/>
            </a:pPr>
            <a:r>
              <a:rPr lang="en-US" dirty="0"/>
              <a:t>More than 91%  of the previously applicants who had not used offer had actually repaid the loan</a:t>
            </a:r>
          </a:p>
          <a:p>
            <a:pPr marL="285750" indent="-285750">
              <a:buFont typeface="Wingdings" panose="05000000000000000000" pitchFamily="2" charset="2"/>
              <a:buChar char="Ø"/>
            </a:pPr>
            <a:r>
              <a:rPr lang="en-US" dirty="0"/>
              <a:t>12% of the applicants who previously refused the loan are defaulters</a:t>
            </a:r>
          </a:p>
          <a:p>
            <a:pPr marL="285750" indent="-285750">
              <a:buFont typeface="Wingdings" panose="05000000000000000000" pitchFamily="2" charset="2"/>
              <a:buChar char="Ø"/>
            </a:pPr>
            <a:r>
              <a:rPr lang="en-US" dirty="0"/>
              <a:t>90% of previously cancelled applicants have actually </a:t>
            </a:r>
            <a:r>
              <a:rPr lang="en-US" dirty="0" err="1"/>
              <a:t>repayed</a:t>
            </a:r>
            <a:r>
              <a:rPr lang="en-US" dirty="0"/>
              <a:t> the loan,</a:t>
            </a:r>
            <a:r>
              <a:rPr lang="en-US" b="0" i="0" dirty="0">
                <a:effectLst/>
                <a:latin typeface="Georgia" panose="02040502050405020303" pitchFamily="18" charset="0"/>
              </a:rPr>
              <a:t> Revisiting the interest rates would increase business opportunities for these clients</a:t>
            </a:r>
            <a:endParaRPr lang="en-IN" dirty="0"/>
          </a:p>
        </p:txBody>
      </p:sp>
      <p:sp>
        <p:nvSpPr>
          <p:cNvPr id="4" name="Text Placeholder 3">
            <a:extLst>
              <a:ext uri="{FF2B5EF4-FFF2-40B4-BE49-F238E27FC236}">
                <a16:creationId xmlns:a16="http://schemas.microsoft.com/office/drawing/2014/main" id="{377F8793-776E-4D4D-9C8E-3CE487E07494}"/>
              </a:ext>
            </a:extLst>
          </p:cNvPr>
          <p:cNvSpPr>
            <a:spLocks noGrp="1"/>
          </p:cNvSpPr>
          <p:nvPr>
            <p:ph type="body" sz="quarter" idx="11"/>
          </p:nvPr>
        </p:nvSpPr>
        <p:spPr>
          <a:xfrm>
            <a:off x="8439149" y="2286000"/>
            <a:ext cx="2981325" cy="2746375"/>
          </a:xfrm>
        </p:spPr>
        <p:txBody>
          <a:bodyPr/>
          <a:lstStyle/>
          <a:p>
            <a:endParaRPr lang="en-IN" dirty="0"/>
          </a:p>
        </p:txBody>
      </p:sp>
      <p:pic>
        <p:nvPicPr>
          <p:cNvPr id="9" name="Picture 8">
            <a:extLst>
              <a:ext uri="{FF2B5EF4-FFF2-40B4-BE49-F238E27FC236}">
                <a16:creationId xmlns:a16="http://schemas.microsoft.com/office/drawing/2014/main" id="{A20BD633-0743-4163-BBBC-0312AA267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1457325"/>
            <a:ext cx="4412610" cy="3495674"/>
          </a:xfrm>
          <a:prstGeom prst="rect">
            <a:avLst/>
          </a:prstGeom>
        </p:spPr>
      </p:pic>
      <p:pic>
        <p:nvPicPr>
          <p:cNvPr id="11" name="Picture 10">
            <a:extLst>
              <a:ext uri="{FF2B5EF4-FFF2-40B4-BE49-F238E27FC236}">
                <a16:creationId xmlns:a16="http://schemas.microsoft.com/office/drawing/2014/main" id="{5EC1FEEB-25AE-4C35-B8F6-F3AB9695A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310" y="1457325"/>
            <a:ext cx="6395089" cy="2565532"/>
          </a:xfrm>
          <a:prstGeom prst="rect">
            <a:avLst/>
          </a:prstGeom>
        </p:spPr>
      </p:pic>
    </p:spTree>
    <p:extLst>
      <p:ext uri="{BB962C8B-B14F-4D97-AF65-F5344CB8AC3E}">
        <p14:creationId xmlns:p14="http://schemas.microsoft.com/office/powerpoint/2010/main" val="1220581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EA3FD6-2DEF-4B41-A034-A148AB945584}"/>
              </a:ext>
            </a:extLst>
          </p:cNvPr>
          <p:cNvSpPr>
            <a:spLocks noGrp="1"/>
          </p:cNvSpPr>
          <p:nvPr>
            <p:ph type="body" sz="quarter" idx="10"/>
          </p:nvPr>
        </p:nvSpPr>
        <p:spPr/>
        <p:txBody>
          <a:bodyPr/>
          <a:lstStyle/>
          <a:p>
            <a:endParaRPr lang="en-IN"/>
          </a:p>
        </p:txBody>
      </p:sp>
      <p:sp>
        <p:nvSpPr>
          <p:cNvPr id="4" name="Text Placeholder 3">
            <a:extLst>
              <a:ext uri="{FF2B5EF4-FFF2-40B4-BE49-F238E27FC236}">
                <a16:creationId xmlns:a16="http://schemas.microsoft.com/office/drawing/2014/main" id="{A1AC0A57-8F45-4C6A-A7C7-103168A04502}"/>
              </a:ext>
            </a:extLst>
          </p:cNvPr>
          <p:cNvSpPr>
            <a:spLocks noGrp="1"/>
          </p:cNvSpPr>
          <p:nvPr>
            <p:ph type="body" sz="quarter" idx="11"/>
          </p:nvPr>
        </p:nvSpPr>
        <p:spPr>
          <a:xfrm>
            <a:off x="6689738" y="2388743"/>
            <a:ext cx="4679672" cy="2746375"/>
          </a:xfrm>
        </p:spPr>
        <p:txBody>
          <a:bodyPr/>
          <a:lstStyle/>
          <a:p>
            <a:pPr marL="285750" indent="-285750">
              <a:buFont typeface="Wingdings" panose="05000000000000000000" pitchFamily="2" charset="2"/>
              <a:buChar char="Ø"/>
            </a:pPr>
            <a:r>
              <a:rPr lang="en-US" sz="2000" dirty="0">
                <a:effectLst/>
                <a:latin typeface="Georgia" panose="02040502050405020303" pitchFamily="18" charset="0"/>
              </a:rPr>
              <a:t>The point plot shows that the people who have not used offer earlier have defaulted even when there average income is higher than others</a:t>
            </a:r>
            <a:endParaRPr lang="en-US" sz="2000" dirty="0">
              <a:effectLst/>
              <a:latin typeface="Inter"/>
            </a:endParaRPr>
          </a:p>
          <a:p>
            <a:br>
              <a:rPr lang="en-US" sz="2000" b="0" i="0" dirty="0">
                <a:effectLst/>
                <a:latin typeface="Roboto Mono"/>
              </a:rPr>
            </a:br>
            <a:endParaRPr lang="en-IN" sz="2000" dirty="0"/>
          </a:p>
        </p:txBody>
      </p:sp>
      <p:sp>
        <p:nvSpPr>
          <p:cNvPr id="5" name="Date Placeholder 4">
            <a:extLst>
              <a:ext uri="{FF2B5EF4-FFF2-40B4-BE49-F238E27FC236}">
                <a16:creationId xmlns:a16="http://schemas.microsoft.com/office/drawing/2014/main" id="{D187615E-835C-45D8-BA22-8BA31E5DAB24}"/>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B29B9458-465F-4BF5-9B58-A0D92030C3D3}"/>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4C3EA824-C6A7-4767-B149-E969E4675E35}"/>
              </a:ext>
            </a:extLst>
          </p:cNvPr>
          <p:cNvSpPr>
            <a:spLocks noGrp="1"/>
          </p:cNvSpPr>
          <p:nvPr>
            <p:ph type="sldNum" sz="quarter" idx="14"/>
          </p:nvPr>
        </p:nvSpPr>
        <p:spPr/>
        <p:txBody>
          <a:bodyPr/>
          <a:lstStyle/>
          <a:p>
            <a:fld id="{7782931A-7D25-4B4B-9464-57AE418934A3}" type="slidenum">
              <a:rPr lang="en-US" smtClean="0"/>
              <a:pPr/>
              <a:t>44</a:t>
            </a:fld>
            <a:endParaRPr lang="en-US"/>
          </a:p>
        </p:txBody>
      </p:sp>
      <p:pic>
        <p:nvPicPr>
          <p:cNvPr id="9" name="Picture 8">
            <a:extLst>
              <a:ext uri="{FF2B5EF4-FFF2-40B4-BE49-F238E27FC236}">
                <a16:creationId xmlns:a16="http://schemas.microsoft.com/office/drawing/2014/main" id="{0C119E87-DDBB-408E-8A06-DACC29C723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674" y="2321923"/>
            <a:ext cx="5416828" cy="2813195"/>
          </a:xfrm>
          <a:prstGeom prst="rect">
            <a:avLst/>
          </a:prstGeom>
        </p:spPr>
      </p:pic>
      <p:sp>
        <p:nvSpPr>
          <p:cNvPr id="11" name="Title 10">
            <a:extLst>
              <a:ext uri="{FF2B5EF4-FFF2-40B4-BE49-F238E27FC236}">
                <a16:creationId xmlns:a16="http://schemas.microsoft.com/office/drawing/2014/main" id="{E5527DC5-FC75-44CE-B5EA-D2339C74B665}"/>
              </a:ext>
            </a:extLst>
          </p:cNvPr>
          <p:cNvSpPr>
            <a:spLocks noGrp="1"/>
          </p:cNvSpPr>
          <p:nvPr>
            <p:ph type="title"/>
          </p:nvPr>
        </p:nvSpPr>
        <p:spPr>
          <a:xfrm>
            <a:off x="1028700" y="999068"/>
            <a:ext cx="10340710" cy="645284"/>
          </a:xfrm>
        </p:spPr>
        <p:txBody>
          <a:bodyPr/>
          <a:lstStyle/>
          <a:p>
            <a:r>
              <a:rPr lang="en-US" sz="3600" dirty="0"/>
              <a:t>Relation b/w income total and contract status</a:t>
            </a:r>
            <a:endParaRPr lang="en-IN" sz="3600" dirty="0"/>
          </a:p>
        </p:txBody>
      </p:sp>
      <p:sp>
        <p:nvSpPr>
          <p:cNvPr id="12" name="Rectangle 2">
            <a:extLst>
              <a:ext uri="{FF2B5EF4-FFF2-40B4-BE49-F238E27FC236}">
                <a16:creationId xmlns:a16="http://schemas.microsoft.com/office/drawing/2014/main" id="{F5858FCE-5378-487E-BE59-3169407D6D2F}"/>
              </a:ext>
            </a:extLst>
          </p:cNvPr>
          <p:cNvSpPr>
            <a:spLocks noChangeArrowheads="1"/>
          </p:cNvSpPr>
          <p:nvPr/>
        </p:nvSpPr>
        <p:spPr bwMode="auto">
          <a:xfrm>
            <a:off x="152400" y="152400"/>
            <a:ext cx="12192000" cy="0"/>
          </a:xfrm>
          <a:prstGeom prst="rect">
            <a:avLst/>
          </a:prstGeom>
          <a:solidFill>
            <a:srgbClr val="D9ED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1708F"/>
                </a:solidFill>
                <a:effectLst/>
                <a:latin typeface="Georgia" panose="02040502050405020303" pitchFamily="18" charset="0"/>
              </a:rPr>
              <a:t>The point plot show that the people who have not used offer earlier have defaulted even when there average income is higher than others</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Roboto Mono"/>
              </a:rPr>
              <a:t>In [121]:</a:t>
            </a:r>
            <a:endParaRPr kumimoji="0" lang="en-US" altLang="en-US" sz="800" b="0" i="0" u="none" strike="noStrike" cap="none" normalizeH="0" baseline="0">
              <a:ln>
                <a:noFill/>
              </a:ln>
              <a:solidFill>
                <a:schemeClr val="tx1"/>
              </a:solidFill>
              <a:effectLst/>
              <a:latin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58426E9C-308B-40FF-A5D0-4CE6764D4329}"/>
              </a:ext>
            </a:extLst>
          </p:cNvPr>
          <p:cNvSpPr>
            <a:spLocks noChangeArrowheads="1"/>
          </p:cNvSpPr>
          <p:nvPr/>
        </p:nvSpPr>
        <p:spPr bwMode="auto">
          <a:xfrm>
            <a:off x="152400" y="152400"/>
            <a:ext cx="12192000" cy="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480" tIns="63480" rIns="6348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Roboto Mon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4">
            <a:extLst>
              <a:ext uri="{FF2B5EF4-FFF2-40B4-BE49-F238E27FC236}">
                <a16:creationId xmlns:a16="http://schemas.microsoft.com/office/drawing/2014/main" id="{B9E552D0-F5EB-4969-8F8B-581F39722B28}"/>
              </a:ext>
            </a:extLst>
          </p:cNvPr>
          <p:cNvSpPr>
            <a:spLocks noChangeArrowheads="1"/>
          </p:cNvSpPr>
          <p:nvPr/>
        </p:nvSpPr>
        <p:spPr bwMode="auto">
          <a:xfrm>
            <a:off x="152400" y="152400"/>
            <a:ext cx="12192000" cy="0"/>
          </a:xfrm>
          <a:prstGeom prst="rect">
            <a:avLst/>
          </a:prstGeom>
          <a:solidFill>
            <a:srgbClr val="D9ED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1708F"/>
                </a:solidFill>
                <a:effectLst/>
                <a:latin typeface="Georgia" panose="02040502050405020303" pitchFamily="18" charset="0"/>
              </a:rPr>
              <a:t>The point plot show that the people who have not used offer earlier have defaulted even when there average income is higher than others</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Roboto Mono"/>
              </a:rPr>
              <a:t>In [121]:</a:t>
            </a:r>
            <a:endParaRPr kumimoji="0" lang="en-US" altLang="en-US" sz="800" b="0" i="0" u="none" strike="noStrike" cap="none" normalizeH="0" baseline="0">
              <a:ln>
                <a:noFill/>
              </a:ln>
              <a:solidFill>
                <a:schemeClr val="tx1"/>
              </a:solidFill>
              <a:effectLst/>
              <a:latin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5">
            <a:extLst>
              <a:ext uri="{FF2B5EF4-FFF2-40B4-BE49-F238E27FC236}">
                <a16:creationId xmlns:a16="http://schemas.microsoft.com/office/drawing/2014/main" id="{A6247234-5EFB-4EC7-8997-4484BA57268A}"/>
              </a:ext>
            </a:extLst>
          </p:cNvPr>
          <p:cNvSpPr>
            <a:spLocks noChangeArrowheads="1"/>
          </p:cNvSpPr>
          <p:nvPr/>
        </p:nvSpPr>
        <p:spPr bwMode="auto">
          <a:xfrm>
            <a:off x="152400" y="152400"/>
            <a:ext cx="12192000" cy="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480" tIns="63480" rIns="6348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Roboto Mon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6">
            <a:extLst>
              <a:ext uri="{FF2B5EF4-FFF2-40B4-BE49-F238E27FC236}">
                <a16:creationId xmlns:a16="http://schemas.microsoft.com/office/drawing/2014/main" id="{F00E5C11-8652-4F04-8C24-B67A1AE12A93}"/>
              </a:ext>
            </a:extLst>
          </p:cNvPr>
          <p:cNvSpPr>
            <a:spLocks noChangeArrowheads="1"/>
          </p:cNvSpPr>
          <p:nvPr/>
        </p:nvSpPr>
        <p:spPr bwMode="auto">
          <a:xfrm>
            <a:off x="152400" y="152400"/>
            <a:ext cx="12192000" cy="0"/>
          </a:xfrm>
          <a:prstGeom prst="rect">
            <a:avLst/>
          </a:prstGeom>
          <a:solidFill>
            <a:srgbClr val="D9ED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1708F"/>
                </a:solidFill>
                <a:effectLst/>
                <a:latin typeface="Georgia" panose="02040502050405020303" pitchFamily="18" charset="0"/>
              </a:rPr>
              <a:t>The point plot show that the people who have not used offer earlier have defaulted even when there average income is higher than others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Roboto Mono"/>
              </a:rPr>
              <a:t>In [121]:</a:t>
            </a:r>
            <a:endParaRPr kumimoji="0" lang="en-US" altLang="en-US" sz="800" b="0" i="0" u="none" strike="noStrike" cap="none" normalizeH="0" baseline="0" dirty="0">
              <a:ln>
                <a:noFill/>
              </a:ln>
              <a:solidFill>
                <a:schemeClr val="tx1"/>
              </a:solidFill>
              <a:effectLst/>
              <a:latin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Rectangle 7">
            <a:extLst>
              <a:ext uri="{FF2B5EF4-FFF2-40B4-BE49-F238E27FC236}">
                <a16:creationId xmlns:a16="http://schemas.microsoft.com/office/drawing/2014/main" id="{798C5BFA-24ED-48A4-9681-C4AD20C9A22C}"/>
              </a:ext>
            </a:extLst>
          </p:cNvPr>
          <p:cNvSpPr>
            <a:spLocks noChangeArrowheads="1"/>
          </p:cNvSpPr>
          <p:nvPr/>
        </p:nvSpPr>
        <p:spPr bwMode="auto">
          <a:xfrm>
            <a:off x="152400" y="152400"/>
            <a:ext cx="12192000" cy="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480" tIns="63480" rIns="6348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Roboto Mon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2657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096CF-F487-4890-AE0D-257241F294C0}"/>
              </a:ext>
            </a:extLst>
          </p:cNvPr>
          <p:cNvSpPr>
            <a:spLocks noGrp="1"/>
          </p:cNvSpPr>
          <p:nvPr>
            <p:ph type="title"/>
          </p:nvPr>
        </p:nvSpPr>
        <p:spPr>
          <a:xfrm>
            <a:off x="676275" y="999068"/>
            <a:ext cx="11439525" cy="645284"/>
          </a:xfrm>
        </p:spPr>
        <p:txBody>
          <a:bodyPr/>
          <a:lstStyle/>
          <a:p>
            <a:r>
              <a:rPr lang="en-US" sz="3200" dirty="0"/>
              <a:t>Applicants who defaulted in last 60 days Vs contract status</a:t>
            </a:r>
            <a:endParaRPr lang="en-IN" sz="3200" dirty="0"/>
          </a:p>
        </p:txBody>
      </p:sp>
      <p:sp>
        <p:nvSpPr>
          <p:cNvPr id="3" name="Text Placeholder 2">
            <a:extLst>
              <a:ext uri="{FF2B5EF4-FFF2-40B4-BE49-F238E27FC236}">
                <a16:creationId xmlns:a16="http://schemas.microsoft.com/office/drawing/2014/main" id="{4934B971-3994-4D11-9178-690EEEDC7876}"/>
              </a:ext>
            </a:extLst>
          </p:cNvPr>
          <p:cNvSpPr>
            <a:spLocks noGrp="1"/>
          </p:cNvSpPr>
          <p:nvPr>
            <p:ph type="body" sz="quarter" idx="10"/>
          </p:nvPr>
        </p:nvSpPr>
        <p:spPr/>
        <p:txBody>
          <a:bodyPr/>
          <a:lstStyle/>
          <a:p>
            <a:endParaRPr lang="en-IN" dirty="0"/>
          </a:p>
        </p:txBody>
      </p:sp>
      <p:sp>
        <p:nvSpPr>
          <p:cNvPr id="4" name="Text Placeholder 3">
            <a:extLst>
              <a:ext uri="{FF2B5EF4-FFF2-40B4-BE49-F238E27FC236}">
                <a16:creationId xmlns:a16="http://schemas.microsoft.com/office/drawing/2014/main" id="{CADA1918-EF7C-4CB1-B2B2-D8B0F28221FF}"/>
              </a:ext>
            </a:extLst>
          </p:cNvPr>
          <p:cNvSpPr>
            <a:spLocks noGrp="1"/>
          </p:cNvSpPr>
          <p:nvPr>
            <p:ph type="body" sz="quarter" idx="11"/>
          </p:nvPr>
        </p:nvSpPr>
        <p:spPr>
          <a:xfrm>
            <a:off x="6248400" y="2286000"/>
            <a:ext cx="5245100" cy="2746375"/>
          </a:xfrm>
        </p:spPr>
        <p:txBody>
          <a:bodyPr/>
          <a:lstStyle/>
          <a:p>
            <a:pPr marL="285750" indent="-285750">
              <a:buFont typeface="Wingdings" panose="05000000000000000000" pitchFamily="2" charset="2"/>
              <a:buChar char="Ø"/>
            </a:pPr>
            <a:r>
              <a:rPr lang="en-US" sz="2000" dirty="0"/>
              <a:t>Applicants with 0.13 or higher </a:t>
            </a:r>
            <a:r>
              <a:rPr lang="en-US" sz="2000" b="0" i="0" dirty="0">
                <a:effectLst/>
                <a:latin typeface="Georgia" panose="02040502050405020303" pitchFamily="18" charset="0"/>
              </a:rPr>
              <a:t>DEF_60_CNT_SOCIAL_CIRCLE score tend to default more</a:t>
            </a:r>
          </a:p>
          <a:p>
            <a:pPr marL="285750" indent="-285750">
              <a:buFont typeface="Wingdings" panose="05000000000000000000" pitchFamily="2" charset="2"/>
              <a:buChar char="Ø"/>
            </a:pPr>
            <a:r>
              <a:rPr lang="en-US" sz="2000" b="0" i="0" dirty="0">
                <a:effectLst/>
                <a:latin typeface="Georgia" panose="02040502050405020303" pitchFamily="18" charset="0"/>
              </a:rPr>
              <a:t> </a:t>
            </a:r>
            <a:r>
              <a:rPr lang="en-US" sz="2000" dirty="0">
                <a:latin typeface="Georgia" panose="02040502050405020303" pitchFamily="18" charset="0"/>
              </a:rPr>
              <a:t>H</a:t>
            </a:r>
            <a:r>
              <a:rPr lang="en-US" sz="2000" b="0" i="0" dirty="0">
                <a:effectLst/>
                <a:latin typeface="Georgia" panose="02040502050405020303" pitchFamily="18" charset="0"/>
              </a:rPr>
              <a:t>ence client's social circle has to be </a:t>
            </a:r>
            <a:r>
              <a:rPr lang="en-US" sz="2000" b="0" i="0" dirty="0" err="1">
                <a:effectLst/>
                <a:latin typeface="Georgia" panose="02040502050405020303" pitchFamily="18" charset="0"/>
              </a:rPr>
              <a:t>analysed</a:t>
            </a:r>
            <a:r>
              <a:rPr lang="en-US" sz="2000" b="0" i="0" dirty="0">
                <a:effectLst/>
                <a:latin typeface="Georgia" panose="02040502050405020303" pitchFamily="18" charset="0"/>
              </a:rPr>
              <a:t> before providing the loan</a:t>
            </a:r>
            <a:endParaRPr lang="en-IN" sz="2000" dirty="0"/>
          </a:p>
        </p:txBody>
      </p:sp>
      <p:sp>
        <p:nvSpPr>
          <p:cNvPr id="5" name="Date Placeholder 4">
            <a:extLst>
              <a:ext uri="{FF2B5EF4-FFF2-40B4-BE49-F238E27FC236}">
                <a16:creationId xmlns:a16="http://schemas.microsoft.com/office/drawing/2014/main" id="{C2BF3C1A-C9B1-4517-985A-290DD6459D89}"/>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483A87B3-7717-4F0E-A45D-1AD3A8BAD847}"/>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8AC6469F-57B8-4780-8A8B-3777B00D0897}"/>
              </a:ext>
            </a:extLst>
          </p:cNvPr>
          <p:cNvSpPr>
            <a:spLocks noGrp="1"/>
          </p:cNvSpPr>
          <p:nvPr>
            <p:ph type="sldNum" sz="quarter" idx="14"/>
          </p:nvPr>
        </p:nvSpPr>
        <p:spPr/>
        <p:txBody>
          <a:bodyPr/>
          <a:lstStyle/>
          <a:p>
            <a:fld id="{7782931A-7D25-4B4B-9464-57AE418934A3}" type="slidenum">
              <a:rPr lang="en-US" smtClean="0"/>
              <a:pPr/>
              <a:t>45</a:t>
            </a:fld>
            <a:endParaRPr lang="en-US"/>
          </a:p>
        </p:txBody>
      </p:sp>
      <p:pic>
        <p:nvPicPr>
          <p:cNvPr id="9" name="Picture 8">
            <a:extLst>
              <a:ext uri="{FF2B5EF4-FFF2-40B4-BE49-F238E27FC236}">
                <a16:creationId xmlns:a16="http://schemas.microsoft.com/office/drawing/2014/main" id="{1D90A65A-B9B1-4ED7-8401-15923A4CC6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18" y="2239889"/>
            <a:ext cx="5493032" cy="2838596"/>
          </a:xfrm>
          <a:prstGeom prst="rect">
            <a:avLst/>
          </a:prstGeom>
        </p:spPr>
      </p:pic>
    </p:spTree>
    <p:extLst>
      <p:ext uri="{BB962C8B-B14F-4D97-AF65-F5344CB8AC3E}">
        <p14:creationId xmlns:p14="http://schemas.microsoft.com/office/powerpoint/2010/main" val="24675806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8EC366-D0AB-4D04-89C3-1A993F1C8AD1}"/>
              </a:ext>
            </a:extLst>
          </p:cNvPr>
          <p:cNvSpPr>
            <a:spLocks noGrp="1"/>
          </p:cNvSpPr>
          <p:nvPr>
            <p:ph type="title"/>
          </p:nvPr>
        </p:nvSpPr>
        <p:spPr/>
        <p:txBody>
          <a:bodyPr/>
          <a:lstStyle/>
          <a:p>
            <a:r>
              <a:rPr lang="en-US" dirty="0"/>
              <a:t>CONCLUSION</a:t>
            </a:r>
            <a:endParaRPr lang="en-IN" dirty="0"/>
          </a:p>
        </p:txBody>
      </p:sp>
      <p:sp>
        <p:nvSpPr>
          <p:cNvPr id="4" name="Date Placeholder 3">
            <a:extLst>
              <a:ext uri="{FF2B5EF4-FFF2-40B4-BE49-F238E27FC236}">
                <a16:creationId xmlns:a16="http://schemas.microsoft.com/office/drawing/2014/main" id="{E057F38C-5B76-4590-AC88-6DE59FA7EE16}"/>
              </a:ext>
            </a:extLst>
          </p:cNvPr>
          <p:cNvSpPr>
            <a:spLocks noGrp="1"/>
          </p:cNvSpPr>
          <p:nvPr>
            <p:ph type="dt" sz="half" idx="11"/>
          </p:nvPr>
        </p:nvSpPr>
        <p:spPr/>
        <p:txBody>
          <a:bodyPr/>
          <a:lstStyle/>
          <a:p>
            <a:r>
              <a:rPr lang="en-US"/>
              <a:t>September 3, 20XX </a:t>
            </a:r>
            <a:endParaRPr lang="en-US" dirty="0"/>
          </a:p>
        </p:txBody>
      </p:sp>
      <p:sp>
        <p:nvSpPr>
          <p:cNvPr id="5" name="Footer Placeholder 4">
            <a:extLst>
              <a:ext uri="{FF2B5EF4-FFF2-40B4-BE49-F238E27FC236}">
                <a16:creationId xmlns:a16="http://schemas.microsoft.com/office/drawing/2014/main" id="{EDCF34DD-4754-4BAF-BBDE-EE61EA906DCB}"/>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a:extLst>
              <a:ext uri="{FF2B5EF4-FFF2-40B4-BE49-F238E27FC236}">
                <a16:creationId xmlns:a16="http://schemas.microsoft.com/office/drawing/2014/main" id="{D357AB48-A486-46F8-A93D-80C955737406}"/>
              </a:ext>
            </a:extLst>
          </p:cNvPr>
          <p:cNvSpPr>
            <a:spLocks noGrp="1"/>
          </p:cNvSpPr>
          <p:nvPr>
            <p:ph type="sldNum" sz="quarter" idx="13"/>
          </p:nvPr>
        </p:nvSpPr>
        <p:spPr/>
        <p:txBody>
          <a:bodyPr/>
          <a:lstStyle/>
          <a:p>
            <a:fld id="{7782931A-7D25-4B4B-9464-57AE418934A3}" type="slidenum">
              <a:rPr lang="en-US" smtClean="0"/>
              <a:pPr/>
              <a:t>46</a:t>
            </a:fld>
            <a:endParaRPr lang="en-US"/>
          </a:p>
        </p:txBody>
      </p:sp>
      <p:sp>
        <p:nvSpPr>
          <p:cNvPr id="8" name="TextBox 7">
            <a:extLst>
              <a:ext uri="{FF2B5EF4-FFF2-40B4-BE49-F238E27FC236}">
                <a16:creationId xmlns:a16="http://schemas.microsoft.com/office/drawing/2014/main" id="{E99E59D2-DBF5-4690-93A9-A603E03A6E94}"/>
              </a:ext>
            </a:extLst>
          </p:cNvPr>
          <p:cNvSpPr txBox="1"/>
          <p:nvPr/>
        </p:nvSpPr>
        <p:spPr>
          <a:xfrm>
            <a:off x="1143000" y="2465992"/>
            <a:ext cx="10096500" cy="3139321"/>
          </a:xfrm>
          <a:prstGeom prst="rect">
            <a:avLst/>
          </a:prstGeom>
          <a:noFill/>
        </p:spPr>
        <p:txBody>
          <a:bodyPr wrap="square" rtlCol="0">
            <a:spAutoFit/>
          </a:bodyPr>
          <a:lstStyle/>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The proportion of defaulters is 8.07%</a:t>
            </a:r>
          </a:p>
          <a:p>
            <a:pPr marL="285750" indent="-285750">
              <a:buFont typeface="Wingdings" panose="05000000000000000000" pitchFamily="2" charset="2"/>
              <a:buChar char="Ø"/>
            </a:pPr>
            <a:r>
              <a:rPr lang="en-US" dirty="0">
                <a:solidFill>
                  <a:schemeClr val="bg1"/>
                </a:solidFill>
              </a:rPr>
              <a:t>The bank lends more for females</a:t>
            </a:r>
          </a:p>
          <a:p>
            <a:pPr marL="285750" indent="-285750">
              <a:buFont typeface="Wingdings" panose="05000000000000000000" pitchFamily="2" charset="2"/>
              <a:buChar char="Ø"/>
            </a:pPr>
            <a:r>
              <a:rPr lang="en-US" dirty="0">
                <a:solidFill>
                  <a:schemeClr val="bg1"/>
                </a:solidFill>
              </a:rPr>
              <a:t>More Cash loans go into defaults</a:t>
            </a:r>
          </a:p>
          <a:p>
            <a:pPr marL="285750" indent="-285750">
              <a:buFont typeface="Wingdings" panose="05000000000000000000" pitchFamily="2" charset="2"/>
              <a:buChar char="Ø"/>
            </a:pPr>
            <a:r>
              <a:rPr lang="en-US" dirty="0">
                <a:solidFill>
                  <a:schemeClr val="bg1"/>
                </a:solidFill>
              </a:rPr>
              <a:t>People with higher Education and Older people default less</a:t>
            </a:r>
          </a:p>
          <a:p>
            <a:pPr marL="285750" indent="-285750">
              <a:buFont typeface="Wingdings" panose="05000000000000000000" pitchFamily="2" charset="2"/>
              <a:buChar char="Ø"/>
            </a:pPr>
            <a:r>
              <a:rPr lang="en-US" dirty="0">
                <a:solidFill>
                  <a:schemeClr val="bg1"/>
                </a:solidFill>
              </a:rPr>
              <a:t>Single people Default more, giving loans to married is safer</a:t>
            </a:r>
          </a:p>
          <a:p>
            <a:pPr marL="285750" indent="-285750">
              <a:buFont typeface="Wingdings" panose="05000000000000000000" pitchFamily="2" charset="2"/>
              <a:buChar char="Ø"/>
            </a:pPr>
            <a:r>
              <a:rPr lang="en-US" dirty="0">
                <a:solidFill>
                  <a:schemeClr val="bg1"/>
                </a:solidFill>
              </a:rPr>
              <a:t>Higher Amount loans ; </a:t>
            </a:r>
            <a:r>
              <a:rPr lang="en-US" dirty="0" err="1">
                <a:solidFill>
                  <a:schemeClr val="bg1"/>
                </a:solidFill>
              </a:rPr>
              <a:t>higheramount</a:t>
            </a:r>
            <a:r>
              <a:rPr lang="en-US" dirty="0">
                <a:solidFill>
                  <a:schemeClr val="bg1"/>
                </a:solidFill>
              </a:rPr>
              <a:t> Income less default</a:t>
            </a:r>
          </a:p>
          <a:p>
            <a:pPr marL="285750" indent="-285750">
              <a:buFont typeface="Wingdings" panose="05000000000000000000" pitchFamily="2" charset="2"/>
              <a:buChar char="Ø"/>
            </a:pPr>
            <a:r>
              <a:rPr lang="en-US" dirty="0">
                <a:solidFill>
                  <a:schemeClr val="bg1"/>
                </a:solidFill>
              </a:rPr>
              <a:t>Longer employment history less default</a:t>
            </a:r>
          </a:p>
          <a:p>
            <a:pPr marL="285750" indent="-285750">
              <a:buFont typeface="Wingdings" panose="05000000000000000000" pitchFamily="2" charset="2"/>
              <a:buChar char="Ø"/>
            </a:pPr>
            <a:r>
              <a:rPr lang="en-US" dirty="0">
                <a:solidFill>
                  <a:schemeClr val="bg1"/>
                </a:solidFill>
              </a:rPr>
              <a:t>Loans previously refused or cancelled – higher default rate</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IN" dirty="0">
              <a:solidFill>
                <a:schemeClr val="bg1"/>
              </a:solidFill>
            </a:endParaRPr>
          </a:p>
        </p:txBody>
      </p:sp>
      <p:sp>
        <p:nvSpPr>
          <p:cNvPr id="9" name="TextBox 8">
            <a:extLst>
              <a:ext uri="{FF2B5EF4-FFF2-40B4-BE49-F238E27FC236}">
                <a16:creationId xmlns:a16="http://schemas.microsoft.com/office/drawing/2014/main" id="{8B937F96-E5A6-4F13-94B1-95BAF6D10992}"/>
              </a:ext>
            </a:extLst>
          </p:cNvPr>
          <p:cNvSpPr txBox="1"/>
          <p:nvPr/>
        </p:nvSpPr>
        <p:spPr>
          <a:xfrm>
            <a:off x="1143000" y="2190750"/>
            <a:ext cx="8382000" cy="584775"/>
          </a:xfrm>
          <a:prstGeom prst="rect">
            <a:avLst/>
          </a:prstGeom>
          <a:noFill/>
        </p:spPr>
        <p:txBody>
          <a:bodyPr wrap="square" rtlCol="0">
            <a:spAutoFit/>
          </a:bodyPr>
          <a:lstStyle/>
          <a:p>
            <a:r>
              <a:rPr lang="en-US" sz="3200" dirty="0">
                <a:solidFill>
                  <a:schemeClr val="bg1"/>
                </a:solidFill>
              </a:rPr>
              <a:t>General Analysis</a:t>
            </a:r>
            <a:endParaRPr lang="en-IN" sz="3200" dirty="0">
              <a:solidFill>
                <a:schemeClr val="bg1"/>
              </a:solidFill>
            </a:endParaRPr>
          </a:p>
        </p:txBody>
      </p:sp>
    </p:spTree>
    <p:extLst>
      <p:ext uri="{BB962C8B-B14F-4D97-AF65-F5344CB8AC3E}">
        <p14:creationId xmlns:p14="http://schemas.microsoft.com/office/powerpoint/2010/main" val="1148557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18AA8-0978-4A04-8651-C320EA5E2055}"/>
              </a:ext>
            </a:extLst>
          </p:cNvPr>
          <p:cNvSpPr>
            <a:spLocks noGrp="1"/>
          </p:cNvSpPr>
          <p:nvPr>
            <p:ph type="title"/>
          </p:nvPr>
        </p:nvSpPr>
        <p:spPr>
          <a:xfrm>
            <a:off x="352425" y="999068"/>
            <a:ext cx="10772775" cy="645284"/>
          </a:xfrm>
        </p:spPr>
        <p:txBody>
          <a:bodyPr/>
          <a:lstStyle/>
          <a:p>
            <a:r>
              <a:rPr lang="en-US" dirty="0"/>
              <a:t>Factors for the applicant to be a </a:t>
            </a:r>
            <a:r>
              <a:rPr lang="en-US" dirty="0" err="1"/>
              <a:t>repayer</a:t>
            </a:r>
            <a:endParaRPr lang="en-IN" dirty="0"/>
          </a:p>
        </p:txBody>
      </p:sp>
      <p:sp>
        <p:nvSpPr>
          <p:cNvPr id="4" name="Date Placeholder 3">
            <a:extLst>
              <a:ext uri="{FF2B5EF4-FFF2-40B4-BE49-F238E27FC236}">
                <a16:creationId xmlns:a16="http://schemas.microsoft.com/office/drawing/2014/main" id="{AF9BB2CB-AF7B-4642-ACF2-2E9A4C9EA426}"/>
              </a:ext>
            </a:extLst>
          </p:cNvPr>
          <p:cNvSpPr>
            <a:spLocks noGrp="1"/>
          </p:cNvSpPr>
          <p:nvPr>
            <p:ph type="dt" sz="half" idx="11"/>
          </p:nvPr>
        </p:nvSpPr>
        <p:spPr/>
        <p:txBody>
          <a:bodyPr/>
          <a:lstStyle/>
          <a:p>
            <a:r>
              <a:rPr lang="en-US"/>
              <a:t>September 3, 20XX </a:t>
            </a:r>
            <a:endParaRPr lang="en-US" dirty="0"/>
          </a:p>
        </p:txBody>
      </p:sp>
      <p:sp>
        <p:nvSpPr>
          <p:cNvPr id="5" name="Footer Placeholder 4">
            <a:extLst>
              <a:ext uri="{FF2B5EF4-FFF2-40B4-BE49-F238E27FC236}">
                <a16:creationId xmlns:a16="http://schemas.microsoft.com/office/drawing/2014/main" id="{1D8E1625-6D5C-490B-A564-19E50DD76B03}"/>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a:extLst>
              <a:ext uri="{FF2B5EF4-FFF2-40B4-BE49-F238E27FC236}">
                <a16:creationId xmlns:a16="http://schemas.microsoft.com/office/drawing/2014/main" id="{55CD0319-3A09-4408-AFDB-26F4FF8E76CE}"/>
              </a:ext>
            </a:extLst>
          </p:cNvPr>
          <p:cNvSpPr>
            <a:spLocks noGrp="1"/>
          </p:cNvSpPr>
          <p:nvPr>
            <p:ph type="sldNum" sz="quarter" idx="13"/>
          </p:nvPr>
        </p:nvSpPr>
        <p:spPr/>
        <p:txBody>
          <a:bodyPr/>
          <a:lstStyle/>
          <a:p>
            <a:fld id="{7782931A-7D25-4B4B-9464-57AE418934A3}" type="slidenum">
              <a:rPr lang="en-US" smtClean="0"/>
              <a:pPr/>
              <a:t>47</a:t>
            </a:fld>
            <a:endParaRPr lang="en-US"/>
          </a:p>
        </p:txBody>
      </p:sp>
      <p:sp>
        <p:nvSpPr>
          <p:cNvPr id="11" name="TextBox 10">
            <a:extLst>
              <a:ext uri="{FF2B5EF4-FFF2-40B4-BE49-F238E27FC236}">
                <a16:creationId xmlns:a16="http://schemas.microsoft.com/office/drawing/2014/main" id="{9EA8367A-1C7D-40C6-9493-037C1FE11C4A}"/>
              </a:ext>
            </a:extLst>
          </p:cNvPr>
          <p:cNvSpPr txBox="1"/>
          <p:nvPr/>
        </p:nvSpPr>
        <p:spPr>
          <a:xfrm>
            <a:off x="514350" y="2085975"/>
            <a:ext cx="10506075" cy="369332"/>
          </a:xfrm>
          <a:prstGeom prst="rect">
            <a:avLst/>
          </a:prstGeom>
          <a:noFill/>
        </p:spPr>
        <p:txBody>
          <a:bodyPr wrap="square" rtlCol="0">
            <a:spAutoFit/>
          </a:bodyPr>
          <a:lstStyle/>
          <a:p>
            <a:pPr marL="285750" indent="-285750">
              <a:buFont typeface="Wingdings" panose="05000000000000000000" pitchFamily="2" charset="2"/>
              <a:buChar char="Ø"/>
            </a:pPr>
            <a:endParaRPr lang="en-IN" dirty="0">
              <a:solidFill>
                <a:schemeClr val="bg1"/>
              </a:solidFill>
            </a:endParaRPr>
          </a:p>
        </p:txBody>
      </p:sp>
      <p:sp>
        <p:nvSpPr>
          <p:cNvPr id="12" name="Rectangle 1">
            <a:extLst>
              <a:ext uri="{FF2B5EF4-FFF2-40B4-BE49-F238E27FC236}">
                <a16:creationId xmlns:a16="http://schemas.microsoft.com/office/drawing/2014/main" id="{D3BBB266-0CCA-44E2-B364-9A3AF920886E}"/>
              </a:ext>
            </a:extLst>
          </p:cNvPr>
          <p:cNvSpPr>
            <a:spLocks noChangeArrowheads="1"/>
          </p:cNvSpPr>
          <p:nvPr/>
        </p:nvSpPr>
        <p:spPr bwMode="auto">
          <a:xfrm>
            <a:off x="352425" y="2006531"/>
            <a:ext cx="10461518" cy="2913554"/>
          </a:xfrm>
          <a:prstGeom prst="rect">
            <a:avLst/>
          </a:prstGeom>
          <a:solidFill>
            <a:srgbClr val="DFF0D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01568" rIns="91440" bIns="10156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3C763D"/>
              </a:solidFill>
              <a:effectLst/>
              <a:latin typeface="Georgia" panose="02040502050405020303"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0" i="0" u="none" strike="noStrike" cap="none" normalizeH="0" baseline="0" dirty="0">
                <a:ln>
                  <a:noFill/>
                </a:ln>
                <a:solidFill>
                  <a:srgbClr val="3C763D"/>
                </a:solidFill>
                <a:effectLst/>
                <a:latin typeface="Eras Demi ITC" panose="020B0805030504020804" pitchFamily="34" charset="0"/>
              </a:rPr>
              <a:t>NAME_EDUCATION_TYPE: Academic degree has less defaults.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0" i="0" u="none" strike="noStrike" cap="none" normalizeH="0" baseline="0" dirty="0">
                <a:ln>
                  <a:noFill/>
                </a:ln>
                <a:solidFill>
                  <a:srgbClr val="3C763D"/>
                </a:solidFill>
                <a:effectLst/>
                <a:latin typeface="Eras Demi ITC" panose="020B0805030504020804" pitchFamily="34" charset="0"/>
              </a:rPr>
              <a:t>NAME_INCOME_TYPE: Student and Businessmen have no defaults.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0" i="0" u="none" strike="noStrike" cap="none" normalizeH="0" baseline="0" dirty="0">
                <a:ln>
                  <a:noFill/>
                </a:ln>
                <a:solidFill>
                  <a:srgbClr val="3C763D"/>
                </a:solidFill>
                <a:effectLst/>
                <a:latin typeface="Eras Demi ITC" panose="020B0805030504020804" pitchFamily="34" charset="0"/>
              </a:rPr>
              <a:t>REGION_RATING_CLIENT: RATING 1 is safer.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600" b="0" i="0" u="none" strike="noStrike" cap="none" normalizeH="0" baseline="0" dirty="0">
                <a:ln>
                  <a:noFill/>
                </a:ln>
                <a:solidFill>
                  <a:srgbClr val="3C763D"/>
                </a:solidFill>
                <a:effectLst/>
                <a:latin typeface="Eras Demi ITC" panose="020B0805030504020804" pitchFamily="34" charset="0"/>
              </a:rPr>
              <a:t>ORGANIZATION_TYPE: Clients with Trade Type 4 and 5 and Industry type 8 have defaulted less than 3%</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600" b="0" i="0" u="none" strike="noStrike" cap="none" normalizeH="0" baseline="0" dirty="0">
                <a:ln>
                  <a:noFill/>
                </a:ln>
                <a:solidFill>
                  <a:srgbClr val="3C763D"/>
                </a:solidFill>
                <a:effectLst/>
                <a:latin typeface="Eras Demi ITC" panose="020B0805030504020804" pitchFamily="34" charset="0"/>
              </a:rPr>
              <a:t>DAYS_BIRTH: People above age of 50 have low probability of defaulting</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600" b="0" i="0" u="none" strike="noStrike" cap="none" normalizeH="0" baseline="0" dirty="0">
                <a:ln>
                  <a:noFill/>
                </a:ln>
                <a:solidFill>
                  <a:srgbClr val="3C763D"/>
                </a:solidFill>
                <a:effectLst/>
                <a:latin typeface="Eras Demi ITC" panose="020B0805030504020804" pitchFamily="34" charset="0"/>
              </a:rPr>
              <a:t>DAYS_EMPLOYED: Clients with 40+ year experience having less than 1% default rate</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600" b="0" i="0" u="none" strike="noStrike" cap="none" normalizeH="0" baseline="0" dirty="0">
                <a:ln>
                  <a:noFill/>
                </a:ln>
                <a:solidFill>
                  <a:srgbClr val="3C763D"/>
                </a:solidFill>
                <a:effectLst/>
                <a:latin typeface="Eras Demi ITC" panose="020B0805030504020804" pitchFamily="34" charset="0"/>
              </a:rPr>
              <a:t>AMT_INCOME_TOTAL: Applicant with Income more than 700,000 are less likely to default</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C763D"/>
                </a:solidFill>
                <a:effectLst/>
                <a:latin typeface="Eras Demi ITC" panose="020B0805030504020804" pitchFamily="34" charset="0"/>
              </a:rPr>
              <a:t>NAME_CASH_LOAN_PURPOSE: Loans bought for Hobby, Buying garage are being </a:t>
            </a:r>
            <a:r>
              <a:rPr kumimoji="0" lang="en-US" altLang="en-US" sz="1600" b="0" i="0" u="none" strike="noStrike" cap="none" normalizeH="0" baseline="0" dirty="0" err="1">
                <a:ln>
                  <a:noFill/>
                </a:ln>
                <a:solidFill>
                  <a:srgbClr val="3C763D"/>
                </a:solidFill>
                <a:effectLst/>
                <a:latin typeface="Eras Demi ITC" panose="020B0805030504020804" pitchFamily="34" charset="0"/>
              </a:rPr>
              <a:t>repayed</a:t>
            </a:r>
            <a:r>
              <a:rPr kumimoji="0" lang="en-US" altLang="en-US" sz="1600" b="0" i="0" u="none" strike="noStrike" cap="none" normalizeH="0" baseline="0" dirty="0">
                <a:ln>
                  <a:noFill/>
                </a:ln>
                <a:solidFill>
                  <a:srgbClr val="3C763D"/>
                </a:solidFill>
                <a:effectLst/>
                <a:latin typeface="Eras Demi ITC" panose="020B0805030504020804" pitchFamily="34" charset="0"/>
              </a:rPr>
              <a:t> mostly.</a:t>
            </a:r>
          </a:p>
          <a:p>
            <a:pPr marL="0" marR="0" lvl="0" indent="0" algn="l" defTabSz="914400" rtl="0" eaLnBrk="0" fontAlgn="base" latinLnBrk="0" hangingPunct="0">
              <a:lnSpc>
                <a:spcPct val="100000"/>
              </a:lnSpc>
              <a:spcBef>
                <a:spcPct val="0"/>
              </a:spcBef>
              <a:spcAft>
                <a:spcPct val="0"/>
              </a:spcAft>
              <a:buClrTx/>
              <a:buSzTx/>
              <a:buFontTx/>
              <a:buAutoNum type="arabicPeriod" startAt="9"/>
              <a:tabLst/>
            </a:pPr>
            <a:r>
              <a:rPr kumimoji="0" lang="en-US" altLang="en-US" sz="1600" b="0" i="0" u="none" strike="noStrike" cap="none" normalizeH="0" baseline="0" dirty="0">
                <a:ln>
                  <a:noFill/>
                </a:ln>
                <a:solidFill>
                  <a:srgbClr val="3C763D"/>
                </a:solidFill>
                <a:effectLst/>
                <a:latin typeface="Eras Demi ITC" panose="020B0805030504020804" pitchFamily="34" charset="0"/>
              </a:rPr>
              <a:t>CNT_CHILDREN: People with zero to two children tend to repay the loans.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577413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629C4-2CF3-4506-A4A9-983458310F16}"/>
              </a:ext>
            </a:extLst>
          </p:cNvPr>
          <p:cNvSpPr>
            <a:spLocks noGrp="1"/>
          </p:cNvSpPr>
          <p:nvPr>
            <p:ph type="title"/>
          </p:nvPr>
        </p:nvSpPr>
        <p:spPr>
          <a:xfrm>
            <a:off x="657225" y="956100"/>
            <a:ext cx="10877550" cy="645284"/>
          </a:xfrm>
        </p:spPr>
        <p:txBody>
          <a:bodyPr/>
          <a:lstStyle/>
          <a:p>
            <a:r>
              <a:rPr lang="en-US" dirty="0"/>
              <a:t>Factors for the applicant to be a </a:t>
            </a:r>
            <a:r>
              <a:rPr lang="en-US" dirty="0" err="1"/>
              <a:t>repayer</a:t>
            </a:r>
            <a:endParaRPr lang="en-IN" dirty="0"/>
          </a:p>
        </p:txBody>
      </p:sp>
      <p:sp>
        <p:nvSpPr>
          <p:cNvPr id="4" name="Date Placeholder 3">
            <a:extLst>
              <a:ext uri="{FF2B5EF4-FFF2-40B4-BE49-F238E27FC236}">
                <a16:creationId xmlns:a16="http://schemas.microsoft.com/office/drawing/2014/main" id="{42F1581D-FA88-4836-A3AB-20BCB8F83FBF}"/>
              </a:ext>
            </a:extLst>
          </p:cNvPr>
          <p:cNvSpPr>
            <a:spLocks noGrp="1"/>
          </p:cNvSpPr>
          <p:nvPr>
            <p:ph type="dt" sz="half" idx="11"/>
          </p:nvPr>
        </p:nvSpPr>
        <p:spPr/>
        <p:txBody>
          <a:bodyPr/>
          <a:lstStyle/>
          <a:p>
            <a:r>
              <a:rPr lang="en-US"/>
              <a:t>September 3, 20XX </a:t>
            </a:r>
            <a:endParaRPr lang="en-US" dirty="0"/>
          </a:p>
        </p:txBody>
      </p:sp>
      <p:sp>
        <p:nvSpPr>
          <p:cNvPr id="5" name="Footer Placeholder 4">
            <a:extLst>
              <a:ext uri="{FF2B5EF4-FFF2-40B4-BE49-F238E27FC236}">
                <a16:creationId xmlns:a16="http://schemas.microsoft.com/office/drawing/2014/main" id="{C3EDEB6E-1E1A-4B3B-B202-13F2CA796A21}"/>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a:extLst>
              <a:ext uri="{FF2B5EF4-FFF2-40B4-BE49-F238E27FC236}">
                <a16:creationId xmlns:a16="http://schemas.microsoft.com/office/drawing/2014/main" id="{A03CDD74-1386-4992-870B-48055763D80A}"/>
              </a:ext>
            </a:extLst>
          </p:cNvPr>
          <p:cNvSpPr>
            <a:spLocks noGrp="1"/>
          </p:cNvSpPr>
          <p:nvPr>
            <p:ph type="sldNum" sz="quarter" idx="13"/>
          </p:nvPr>
        </p:nvSpPr>
        <p:spPr/>
        <p:txBody>
          <a:bodyPr/>
          <a:lstStyle/>
          <a:p>
            <a:fld id="{7782931A-7D25-4B4B-9464-57AE418934A3}" type="slidenum">
              <a:rPr lang="en-US" smtClean="0"/>
              <a:pPr/>
              <a:t>48</a:t>
            </a:fld>
            <a:endParaRPr lang="en-US"/>
          </a:p>
        </p:txBody>
      </p:sp>
      <p:sp>
        <p:nvSpPr>
          <p:cNvPr id="7" name="TextBox 6">
            <a:extLst>
              <a:ext uri="{FF2B5EF4-FFF2-40B4-BE49-F238E27FC236}">
                <a16:creationId xmlns:a16="http://schemas.microsoft.com/office/drawing/2014/main" id="{CC58FA27-79D7-4C06-BD2A-773E97B81E40}"/>
              </a:ext>
            </a:extLst>
          </p:cNvPr>
          <p:cNvSpPr txBox="1"/>
          <p:nvPr/>
        </p:nvSpPr>
        <p:spPr>
          <a:xfrm>
            <a:off x="0" y="1960807"/>
            <a:ext cx="11172826" cy="3970318"/>
          </a:xfrm>
          <a:prstGeom prst="rect">
            <a:avLst/>
          </a:prstGeom>
          <a:solidFill>
            <a:schemeClr val="tx2">
              <a:lumMod val="20000"/>
              <a:lumOff val="80000"/>
            </a:schemeClr>
          </a:solidFill>
        </p:spPr>
        <p:txBody>
          <a:bodyPr wrap="square" rtlCol="0">
            <a:spAutoFit/>
          </a:bodyPr>
          <a:lstStyle/>
          <a:p>
            <a:pPr algn="l">
              <a:buFont typeface="+mj-lt"/>
              <a:buAutoNum type="arabicPeriod"/>
            </a:pPr>
            <a:r>
              <a:rPr lang="en-US" b="0" i="0" dirty="0">
                <a:solidFill>
                  <a:srgbClr val="A94442"/>
                </a:solidFill>
                <a:effectLst/>
                <a:latin typeface="Eras Demi ITC" panose="020B0805030504020804" pitchFamily="34" charset="0"/>
              </a:rPr>
              <a:t>CODE_GENDER: Men are at relatively higher default rate</a:t>
            </a:r>
          </a:p>
          <a:p>
            <a:pPr algn="l">
              <a:buFont typeface="+mj-lt"/>
              <a:buAutoNum type="arabicPeriod"/>
            </a:pPr>
            <a:r>
              <a:rPr lang="en-US" b="0" i="0" dirty="0">
                <a:solidFill>
                  <a:srgbClr val="A94442"/>
                </a:solidFill>
                <a:effectLst/>
                <a:latin typeface="Eras Demi ITC" panose="020B0805030504020804" pitchFamily="34" charset="0"/>
              </a:rPr>
              <a:t>NAME_FAMILY_STATUS : People who have civil marriage or who are single default a lot.</a:t>
            </a:r>
          </a:p>
          <a:p>
            <a:pPr algn="l">
              <a:buFont typeface="+mj-lt"/>
              <a:buAutoNum type="arabicPeriod"/>
            </a:pPr>
            <a:r>
              <a:rPr lang="en-US" b="0" i="0" dirty="0">
                <a:solidFill>
                  <a:srgbClr val="A94442"/>
                </a:solidFill>
                <a:effectLst/>
                <a:latin typeface="Eras Demi ITC" panose="020B0805030504020804" pitchFamily="34" charset="0"/>
              </a:rPr>
              <a:t>NAME_EDUCATION_TYPE: applicants with Lower Secondary &amp; Secondary education</a:t>
            </a:r>
          </a:p>
          <a:p>
            <a:pPr algn="l">
              <a:buFont typeface="+mj-lt"/>
              <a:buAutoNum type="arabicPeriod"/>
            </a:pPr>
            <a:r>
              <a:rPr lang="en-US" b="0" i="0" dirty="0">
                <a:solidFill>
                  <a:srgbClr val="A94442"/>
                </a:solidFill>
                <a:effectLst/>
                <a:latin typeface="Eras Demi ITC" panose="020B0805030504020804" pitchFamily="34" charset="0"/>
              </a:rPr>
              <a:t>NAME_INCOME_TYPE: Clients who are either at Maternity leave OR Unemployed default a lot.</a:t>
            </a:r>
          </a:p>
          <a:p>
            <a:pPr algn="l">
              <a:buFont typeface="+mj-lt"/>
              <a:buAutoNum type="arabicPeriod"/>
            </a:pPr>
            <a:r>
              <a:rPr lang="en-US" b="0" i="0" dirty="0">
                <a:solidFill>
                  <a:srgbClr val="A94442"/>
                </a:solidFill>
                <a:effectLst/>
                <a:latin typeface="Eras Demi ITC" panose="020B0805030504020804" pitchFamily="34" charset="0"/>
              </a:rPr>
              <a:t>REGION_RATING_CLIENT: People who live in Rating 3 has highest defaults.</a:t>
            </a:r>
          </a:p>
          <a:p>
            <a:pPr algn="l">
              <a:buFont typeface="+mj-lt"/>
              <a:buAutoNum type="arabicPeriod"/>
            </a:pPr>
            <a:r>
              <a:rPr lang="en-US" b="0" i="0" dirty="0">
                <a:solidFill>
                  <a:srgbClr val="A94442"/>
                </a:solidFill>
                <a:effectLst/>
                <a:latin typeface="Eras Demi ITC" panose="020B0805030504020804" pitchFamily="34" charset="0"/>
              </a:rPr>
              <a:t>OCCUPATION_TYPE: Avoid Low-skill Laborers, Drivers and Waiters/barmen staff, Security staff, Laborers and Cooking staff as the default rate is huge.</a:t>
            </a:r>
          </a:p>
          <a:p>
            <a:pPr algn="l">
              <a:buFont typeface="+mj-lt"/>
              <a:buAutoNum type="arabicPeriod"/>
            </a:pPr>
            <a:r>
              <a:rPr lang="en-US" b="0" i="0" dirty="0">
                <a:solidFill>
                  <a:srgbClr val="A94442"/>
                </a:solidFill>
                <a:effectLst/>
                <a:latin typeface="Eras Demi ITC" panose="020B0805030504020804" pitchFamily="34" charset="0"/>
              </a:rPr>
              <a:t>DAYS_BIRTH: Avoid young people who are in age group of 20-40 as they have higher probability of defaulting</a:t>
            </a:r>
          </a:p>
          <a:p>
            <a:pPr algn="l">
              <a:buFont typeface="+mj-lt"/>
              <a:buAutoNum type="arabicPeriod"/>
            </a:pPr>
            <a:r>
              <a:rPr lang="en-US" b="0" i="0" dirty="0">
                <a:solidFill>
                  <a:srgbClr val="A94442"/>
                </a:solidFill>
                <a:effectLst/>
                <a:latin typeface="Eras Demi ITC" panose="020B0805030504020804" pitchFamily="34" charset="0"/>
              </a:rPr>
              <a:t>DAYS_EMPLOYED: People who have less than 5 years of employment have high default rate.</a:t>
            </a:r>
          </a:p>
          <a:p>
            <a:pPr algn="l">
              <a:buFont typeface="+mj-lt"/>
              <a:buAutoNum type="arabicPeriod"/>
            </a:pPr>
            <a:r>
              <a:rPr lang="en-US" b="0" i="0" dirty="0">
                <a:solidFill>
                  <a:srgbClr val="A94442"/>
                </a:solidFill>
                <a:effectLst/>
                <a:latin typeface="Eras Demi ITC" panose="020B0805030504020804" pitchFamily="34" charset="0"/>
              </a:rPr>
              <a:t>CNT_CHILDREN &amp; CNT_FAM_MEMBERS: Client who have children equal to or more than 9 default 100% and hence their applications are to be rejected.</a:t>
            </a:r>
          </a:p>
          <a:p>
            <a:pPr algn="l">
              <a:buFont typeface="+mj-lt"/>
              <a:buAutoNum type="arabicPeriod"/>
            </a:pPr>
            <a:r>
              <a:rPr lang="en-US" b="0" i="0" dirty="0">
                <a:solidFill>
                  <a:srgbClr val="A94442"/>
                </a:solidFill>
                <a:effectLst/>
                <a:latin typeface="Eras Demi ITC" panose="020B0805030504020804" pitchFamily="34" charset="0"/>
              </a:rPr>
              <a:t>AMT_GOODS_PRICE: When the credit amount</a:t>
            </a:r>
          </a:p>
          <a:p>
            <a:endParaRPr lang="en-IN" dirty="0"/>
          </a:p>
        </p:txBody>
      </p:sp>
    </p:spTree>
    <p:extLst>
      <p:ext uri="{BB962C8B-B14F-4D97-AF65-F5344CB8AC3E}">
        <p14:creationId xmlns:p14="http://schemas.microsoft.com/office/powerpoint/2010/main" val="1837613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5D6810-A42D-4262-9B7B-E8B7E9AD5DC1}"/>
              </a:ext>
            </a:extLst>
          </p:cNvPr>
          <p:cNvSpPr>
            <a:spLocks noGrp="1"/>
          </p:cNvSpPr>
          <p:nvPr>
            <p:ph type="title"/>
          </p:nvPr>
        </p:nvSpPr>
        <p:spPr/>
        <p:txBody>
          <a:bodyPr/>
          <a:lstStyle/>
          <a:p>
            <a:r>
              <a:rPr lang="en-US" sz="2400" dirty="0"/>
              <a:t>These attributes indicate the Applicants with high risk, bank could lend them with higher </a:t>
            </a:r>
            <a:r>
              <a:rPr lang="en-US" sz="2400" dirty="0" err="1"/>
              <a:t>intrest</a:t>
            </a:r>
            <a:endParaRPr lang="en-IN" sz="2400" dirty="0"/>
          </a:p>
        </p:txBody>
      </p:sp>
      <p:sp>
        <p:nvSpPr>
          <p:cNvPr id="4" name="Date Placeholder 3">
            <a:extLst>
              <a:ext uri="{FF2B5EF4-FFF2-40B4-BE49-F238E27FC236}">
                <a16:creationId xmlns:a16="http://schemas.microsoft.com/office/drawing/2014/main" id="{93A4CB3E-529C-443F-A1D4-74A0DF00D7D8}"/>
              </a:ext>
            </a:extLst>
          </p:cNvPr>
          <p:cNvSpPr>
            <a:spLocks noGrp="1"/>
          </p:cNvSpPr>
          <p:nvPr>
            <p:ph type="dt" sz="half" idx="11"/>
          </p:nvPr>
        </p:nvSpPr>
        <p:spPr/>
        <p:txBody>
          <a:bodyPr/>
          <a:lstStyle/>
          <a:p>
            <a:r>
              <a:rPr lang="en-US"/>
              <a:t>September 3, 20XX </a:t>
            </a:r>
            <a:endParaRPr lang="en-US" dirty="0"/>
          </a:p>
        </p:txBody>
      </p:sp>
      <p:sp>
        <p:nvSpPr>
          <p:cNvPr id="5" name="Footer Placeholder 4">
            <a:extLst>
              <a:ext uri="{FF2B5EF4-FFF2-40B4-BE49-F238E27FC236}">
                <a16:creationId xmlns:a16="http://schemas.microsoft.com/office/drawing/2014/main" id="{0E23D80B-80E1-4C36-BE8B-B4C02DBD964B}"/>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a:extLst>
              <a:ext uri="{FF2B5EF4-FFF2-40B4-BE49-F238E27FC236}">
                <a16:creationId xmlns:a16="http://schemas.microsoft.com/office/drawing/2014/main" id="{8AA9043F-EFA3-4F24-8930-D45D0D7ECAFA}"/>
              </a:ext>
            </a:extLst>
          </p:cNvPr>
          <p:cNvSpPr>
            <a:spLocks noGrp="1"/>
          </p:cNvSpPr>
          <p:nvPr>
            <p:ph type="sldNum" sz="quarter" idx="13"/>
          </p:nvPr>
        </p:nvSpPr>
        <p:spPr/>
        <p:txBody>
          <a:bodyPr/>
          <a:lstStyle/>
          <a:p>
            <a:fld id="{7782931A-7D25-4B4B-9464-57AE418934A3}" type="slidenum">
              <a:rPr lang="en-US" smtClean="0"/>
              <a:pPr/>
              <a:t>49</a:t>
            </a:fld>
            <a:endParaRPr lang="en-US"/>
          </a:p>
        </p:txBody>
      </p:sp>
      <p:sp>
        <p:nvSpPr>
          <p:cNvPr id="7" name="TextBox 6">
            <a:extLst>
              <a:ext uri="{FF2B5EF4-FFF2-40B4-BE49-F238E27FC236}">
                <a16:creationId xmlns:a16="http://schemas.microsoft.com/office/drawing/2014/main" id="{0099D65E-A6E4-42D7-A10D-63D774ADE884}"/>
              </a:ext>
            </a:extLst>
          </p:cNvPr>
          <p:cNvSpPr txBox="1"/>
          <p:nvPr/>
        </p:nvSpPr>
        <p:spPr>
          <a:xfrm>
            <a:off x="0" y="2085975"/>
            <a:ext cx="11049001" cy="2862322"/>
          </a:xfrm>
          <a:prstGeom prst="rect">
            <a:avLst/>
          </a:prstGeom>
          <a:noFill/>
        </p:spPr>
        <p:txBody>
          <a:bodyPr wrap="square" rtlCol="0">
            <a:spAutoFit/>
          </a:bodyPr>
          <a:lstStyle/>
          <a:p>
            <a:pPr algn="l">
              <a:buFont typeface="+mj-lt"/>
              <a:buAutoNum type="arabicPeriod"/>
            </a:pPr>
            <a:r>
              <a:rPr lang="en-US" b="0" i="0" dirty="0">
                <a:solidFill>
                  <a:srgbClr val="8A6D3B"/>
                </a:solidFill>
                <a:effectLst/>
                <a:latin typeface="Georgia" panose="02040502050405020303" pitchFamily="18" charset="0"/>
              </a:rPr>
              <a:t>NAME_HOUSING_TYPE: </a:t>
            </a:r>
            <a:r>
              <a:rPr lang="en-US" dirty="0">
                <a:solidFill>
                  <a:srgbClr val="8A6D3B"/>
                </a:solidFill>
                <a:latin typeface="Georgia" panose="02040502050405020303" pitchFamily="18" charset="0"/>
              </a:rPr>
              <a:t>M</a:t>
            </a:r>
            <a:r>
              <a:rPr lang="en-US" b="0" i="0" dirty="0">
                <a:solidFill>
                  <a:srgbClr val="8A6D3B"/>
                </a:solidFill>
                <a:effectLst/>
                <a:latin typeface="Georgia" panose="02040502050405020303" pitchFamily="18" charset="0"/>
              </a:rPr>
              <a:t>any applicants live in Rented apartments &amp; living with parents</a:t>
            </a:r>
          </a:p>
          <a:p>
            <a:pPr algn="l">
              <a:buFont typeface="+mj-lt"/>
              <a:buAutoNum type="arabicPeriod"/>
            </a:pPr>
            <a:r>
              <a:rPr lang="en-US" b="0" i="0" dirty="0">
                <a:solidFill>
                  <a:srgbClr val="8A6D3B"/>
                </a:solidFill>
                <a:effectLst/>
                <a:latin typeface="Georgia" panose="02040502050405020303" pitchFamily="18" charset="0"/>
              </a:rPr>
              <a:t>AMT_CREDIT: People who get loan for 300-600k tend to default more than others</a:t>
            </a:r>
          </a:p>
          <a:p>
            <a:pPr algn="l">
              <a:buFont typeface="+mj-lt"/>
              <a:buAutoNum type="arabicPeriod"/>
            </a:pPr>
            <a:r>
              <a:rPr lang="en-US" b="0" i="0" dirty="0">
                <a:solidFill>
                  <a:srgbClr val="8A6D3B"/>
                </a:solidFill>
                <a:effectLst/>
                <a:latin typeface="Georgia" panose="02040502050405020303" pitchFamily="18" charset="0"/>
              </a:rPr>
              <a:t>AMT_INCOME: Since 90% of the applications have Income total less than 300,000 and they have high probability of defaulting.</a:t>
            </a:r>
          </a:p>
          <a:p>
            <a:pPr algn="l">
              <a:buFont typeface="+mj-lt"/>
              <a:buAutoNum type="arabicPeriod"/>
            </a:pPr>
            <a:r>
              <a:rPr lang="en-US" b="0" i="0" dirty="0">
                <a:solidFill>
                  <a:srgbClr val="8A6D3B"/>
                </a:solidFill>
                <a:effectLst/>
                <a:latin typeface="Georgia" panose="02040502050405020303" pitchFamily="18" charset="0"/>
              </a:rPr>
              <a:t>CNT_CHILDREN &amp; CNT_FAM_MEMBERS: Clients who have 4 to 8 children has a very high default rate </a:t>
            </a:r>
          </a:p>
          <a:p>
            <a:pPr algn="l">
              <a:buFont typeface="+mj-lt"/>
              <a:buAutoNum type="arabicPeriod"/>
            </a:pPr>
            <a:r>
              <a:rPr lang="en-US" b="0" i="0" dirty="0">
                <a:solidFill>
                  <a:srgbClr val="8A6D3B"/>
                </a:solidFill>
                <a:effectLst/>
                <a:latin typeface="Georgia" panose="02040502050405020303" pitchFamily="18" charset="0"/>
              </a:rPr>
              <a:t>NAME_CASH_LOAN_PURPOSE: Loan taken for the purpose of Repairs seems to have highest default rate. A very high number applications have been rejected by bank or refused by client in previous applications as well which has purpose as repair or other. This shows that purpose repair is taken as high risk by bank</a:t>
            </a:r>
          </a:p>
        </p:txBody>
      </p:sp>
      <p:sp>
        <p:nvSpPr>
          <p:cNvPr id="8" name="TextBox 7">
            <a:extLst>
              <a:ext uri="{FF2B5EF4-FFF2-40B4-BE49-F238E27FC236}">
                <a16:creationId xmlns:a16="http://schemas.microsoft.com/office/drawing/2014/main" id="{F16C0C14-D6F2-41BE-BCCF-4D5D71AD24A3}"/>
              </a:ext>
            </a:extLst>
          </p:cNvPr>
          <p:cNvSpPr txBox="1"/>
          <p:nvPr/>
        </p:nvSpPr>
        <p:spPr>
          <a:xfrm>
            <a:off x="276225" y="4948297"/>
            <a:ext cx="10772776" cy="954107"/>
          </a:xfrm>
          <a:prstGeom prst="rect">
            <a:avLst/>
          </a:prstGeom>
          <a:noFill/>
        </p:spPr>
        <p:txBody>
          <a:bodyPr wrap="square" rtlCol="0">
            <a:spAutoFit/>
          </a:bodyPr>
          <a:lstStyle/>
          <a:p>
            <a:r>
              <a:rPr lang="en-US" sz="2800" dirty="0">
                <a:solidFill>
                  <a:schemeClr val="bg1"/>
                </a:solidFill>
              </a:rPr>
              <a:t>The above attributes tend to more risky so either they should reject the loan or </a:t>
            </a:r>
            <a:r>
              <a:rPr lang="en-US" sz="2800" b="0" i="0" dirty="0">
                <a:solidFill>
                  <a:schemeClr val="bg1"/>
                </a:solidFill>
                <a:effectLst/>
                <a:latin typeface="Georgia" panose="02040502050405020303" pitchFamily="18" charset="0"/>
              </a:rPr>
              <a:t>higher interest should be imposed on their loans.</a:t>
            </a:r>
            <a:endParaRPr lang="en-IN" sz="2800" dirty="0">
              <a:solidFill>
                <a:schemeClr val="bg1"/>
              </a:solidFill>
            </a:endParaRPr>
          </a:p>
        </p:txBody>
      </p:sp>
    </p:spTree>
    <p:extLst>
      <p:ext uri="{BB962C8B-B14F-4D97-AF65-F5344CB8AC3E}">
        <p14:creationId xmlns:p14="http://schemas.microsoft.com/office/powerpoint/2010/main" val="951268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1CF62F1-668C-459E-9F65-DF12B0FA5673}"/>
              </a:ext>
            </a:extLst>
          </p:cNvPr>
          <p:cNvSpPr>
            <a:spLocks noGrp="1"/>
          </p:cNvSpPr>
          <p:nvPr>
            <p:ph type="body" sz="quarter" idx="10"/>
          </p:nvPr>
        </p:nvSpPr>
        <p:spPr/>
        <p:txBody>
          <a:bodyPr/>
          <a:lstStyle/>
          <a:p>
            <a:endParaRPr lang="en-IN"/>
          </a:p>
        </p:txBody>
      </p:sp>
      <p:sp>
        <p:nvSpPr>
          <p:cNvPr id="8" name="Title 7">
            <a:extLst>
              <a:ext uri="{FF2B5EF4-FFF2-40B4-BE49-F238E27FC236}">
                <a16:creationId xmlns:a16="http://schemas.microsoft.com/office/drawing/2014/main" id="{917453FC-88EF-480B-A48E-E743999803C0}"/>
              </a:ext>
            </a:extLst>
          </p:cNvPr>
          <p:cNvSpPr>
            <a:spLocks noGrp="1"/>
          </p:cNvSpPr>
          <p:nvPr>
            <p:ph type="title"/>
          </p:nvPr>
        </p:nvSpPr>
        <p:spPr>
          <a:xfrm>
            <a:off x="1028700" y="226930"/>
            <a:ext cx="8582025" cy="645284"/>
          </a:xfrm>
        </p:spPr>
        <p:txBody>
          <a:bodyPr/>
          <a:lstStyle/>
          <a:p>
            <a:pPr marL="457200" indent="-457200">
              <a:buFont typeface="Wingdings" panose="05000000000000000000" pitchFamily="2" charset="2"/>
              <a:buChar char="ü"/>
            </a:pPr>
            <a:r>
              <a:rPr lang="en-US" sz="2800" dirty="0"/>
              <a:t>Data</a:t>
            </a:r>
            <a:r>
              <a:rPr lang="en-US" sz="3600" dirty="0"/>
              <a:t> quality issue</a:t>
            </a:r>
            <a:endParaRPr lang="en-IN" sz="3600" dirty="0"/>
          </a:p>
        </p:txBody>
      </p:sp>
      <p:sp>
        <p:nvSpPr>
          <p:cNvPr id="5" name="Date Placeholder 4">
            <a:extLst>
              <a:ext uri="{FF2B5EF4-FFF2-40B4-BE49-F238E27FC236}">
                <a16:creationId xmlns:a16="http://schemas.microsoft.com/office/drawing/2014/main" id="{B8AFA0E4-02F5-46BC-9ACF-4A52092B885F}"/>
              </a:ext>
            </a:extLst>
          </p:cNvPr>
          <p:cNvSpPr>
            <a:spLocks noGrp="1"/>
          </p:cNvSpPr>
          <p:nvPr>
            <p:ph type="dt" sz="half" idx="11"/>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A50D6C32-242B-4B8E-ADA8-443CC664F486}"/>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676F2833-8927-4E4F-B860-A29B0170937A}"/>
              </a:ext>
            </a:extLst>
          </p:cNvPr>
          <p:cNvSpPr>
            <a:spLocks noGrp="1"/>
          </p:cNvSpPr>
          <p:nvPr>
            <p:ph type="sldNum" sz="quarter" idx="13"/>
          </p:nvPr>
        </p:nvSpPr>
        <p:spPr/>
        <p:txBody>
          <a:bodyPr/>
          <a:lstStyle/>
          <a:p>
            <a:fld id="{7782931A-7D25-4B4B-9464-57AE418934A3}" type="slidenum">
              <a:rPr lang="en-US" smtClean="0"/>
              <a:pPr/>
              <a:t>5</a:t>
            </a:fld>
            <a:endParaRPr lang="en-US"/>
          </a:p>
        </p:txBody>
      </p:sp>
      <p:sp>
        <p:nvSpPr>
          <p:cNvPr id="15" name="TextBox 14">
            <a:extLst>
              <a:ext uri="{FF2B5EF4-FFF2-40B4-BE49-F238E27FC236}">
                <a16:creationId xmlns:a16="http://schemas.microsoft.com/office/drawing/2014/main" id="{D07B8FF1-00CB-4A64-965F-D2F85DAC52A1}"/>
              </a:ext>
            </a:extLst>
          </p:cNvPr>
          <p:cNvSpPr txBox="1"/>
          <p:nvPr/>
        </p:nvSpPr>
        <p:spPr>
          <a:xfrm>
            <a:off x="962025" y="955953"/>
            <a:ext cx="8315325"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We have 40% missing values in our project</a:t>
            </a:r>
          </a:p>
          <a:p>
            <a:pPr marL="285750" indent="-285750">
              <a:buFont typeface="Wingdings" panose="05000000000000000000" pitchFamily="2" charset="2"/>
              <a:buChar char="Ø"/>
            </a:pPr>
            <a:r>
              <a:rPr lang="en-US" dirty="0">
                <a:solidFill>
                  <a:schemeClr val="bg1"/>
                </a:solidFill>
              </a:rPr>
              <a:t>Escalated to </a:t>
            </a:r>
            <a:r>
              <a:rPr lang="en-US" dirty="0" err="1">
                <a:solidFill>
                  <a:schemeClr val="bg1"/>
                </a:solidFill>
              </a:rPr>
              <a:t>flm</a:t>
            </a:r>
            <a:r>
              <a:rPr lang="en-US" dirty="0">
                <a:solidFill>
                  <a:schemeClr val="bg1"/>
                </a:solidFill>
              </a:rPr>
              <a:t> / leaders</a:t>
            </a:r>
          </a:p>
          <a:p>
            <a:pPr marL="285750" indent="-285750">
              <a:buFont typeface="Wingdings" panose="05000000000000000000" pitchFamily="2" charset="2"/>
              <a:buChar char="Ø"/>
            </a:pPr>
            <a:r>
              <a:rPr lang="en-US" dirty="0">
                <a:solidFill>
                  <a:schemeClr val="bg1"/>
                </a:solidFill>
              </a:rPr>
              <a:t>Build the model by removing this 40% missing values</a:t>
            </a:r>
            <a:endParaRPr lang="en-IN" dirty="0">
              <a:solidFill>
                <a:schemeClr val="bg1"/>
              </a:solidFill>
            </a:endParaRPr>
          </a:p>
        </p:txBody>
      </p:sp>
      <p:pic>
        <p:nvPicPr>
          <p:cNvPr id="17" name="Picture 16">
            <a:extLst>
              <a:ext uri="{FF2B5EF4-FFF2-40B4-BE49-F238E27FC236}">
                <a16:creationId xmlns:a16="http://schemas.microsoft.com/office/drawing/2014/main" id="{837626C1-01E5-46DD-9951-BCFB9935E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1" y="2240676"/>
            <a:ext cx="10134599" cy="4617324"/>
          </a:xfrm>
          <a:prstGeom prst="rect">
            <a:avLst/>
          </a:prstGeom>
        </p:spPr>
      </p:pic>
    </p:spTree>
    <p:extLst>
      <p:ext uri="{BB962C8B-B14F-4D97-AF65-F5344CB8AC3E}">
        <p14:creationId xmlns:p14="http://schemas.microsoft.com/office/powerpoint/2010/main" val="6569438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7F85-B014-E54D-AC82-A789515E821B}"/>
              </a:ext>
            </a:extLst>
          </p:cNvPr>
          <p:cNvSpPr>
            <a:spLocks noGrp="1"/>
          </p:cNvSpPr>
          <p:nvPr>
            <p:ph type="title"/>
          </p:nvPr>
        </p:nvSpPr>
        <p:spPr/>
        <p:txBody>
          <a:bodyPr/>
          <a:lstStyle/>
          <a:p>
            <a:r>
              <a:rPr lang="en-US" dirty="0"/>
              <a:t>Thank you</a:t>
            </a:r>
          </a:p>
        </p:txBody>
      </p:sp>
      <p:pic>
        <p:nvPicPr>
          <p:cNvPr id="7" name="Picture Placeholder 6" descr="White Darts">
            <a:extLst>
              <a:ext uri="{FF2B5EF4-FFF2-40B4-BE49-F238E27FC236}">
                <a16:creationId xmlns:a16="http://schemas.microsoft.com/office/drawing/2014/main" id="{8A7A839A-FCAC-2F45-B138-DD0DC7C61FB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4" name="Date Placeholder 3">
            <a:extLst>
              <a:ext uri="{FF2B5EF4-FFF2-40B4-BE49-F238E27FC236}">
                <a16:creationId xmlns:a16="http://schemas.microsoft.com/office/drawing/2014/main" id="{D4137C36-233D-4261-A151-481DEB983F84}"/>
              </a:ext>
            </a:extLst>
          </p:cNvPr>
          <p:cNvSpPr>
            <a:spLocks noGrp="1"/>
          </p:cNvSpPr>
          <p:nvPr>
            <p:ph type="dt" sz="half" idx="13"/>
          </p:nvPr>
        </p:nvSpPr>
        <p:spPr>
          <a:xfrm>
            <a:off x="9830818" y="6292334"/>
            <a:ext cx="1522982" cy="182880"/>
          </a:xfrm>
        </p:spPr>
        <p:txBody>
          <a:bodyPr/>
          <a:lstStyle/>
          <a:p>
            <a:r>
              <a:rPr lang="en-US" dirty="0"/>
              <a:t>March 23, 2022 </a:t>
            </a:r>
          </a:p>
        </p:txBody>
      </p:sp>
      <p:sp>
        <p:nvSpPr>
          <p:cNvPr id="6" name="Footer Placeholder 5">
            <a:extLst>
              <a:ext uri="{FF2B5EF4-FFF2-40B4-BE49-F238E27FC236}">
                <a16:creationId xmlns:a16="http://schemas.microsoft.com/office/drawing/2014/main" id="{7F17CE90-6DC0-4BAD-AFD2-6566038ECD03}"/>
              </a:ext>
            </a:extLst>
          </p:cNvPr>
          <p:cNvSpPr>
            <a:spLocks noGrp="1"/>
          </p:cNvSpPr>
          <p:nvPr>
            <p:ph type="ftr" sz="quarter" idx="14"/>
          </p:nvPr>
        </p:nvSpPr>
        <p:spPr>
          <a:xfrm>
            <a:off x="8298180" y="6294120"/>
            <a:ext cx="1462788" cy="182880"/>
          </a:xfrm>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8A0CAF6B-5914-4E2F-90A1-4B2D92D5ADC0}"/>
              </a:ext>
            </a:extLst>
          </p:cNvPr>
          <p:cNvSpPr>
            <a:spLocks noGrp="1"/>
          </p:cNvSpPr>
          <p:nvPr>
            <p:ph type="sldNum" sz="quarter" idx="15"/>
          </p:nvPr>
        </p:nvSpPr>
        <p:spPr>
          <a:xfrm>
            <a:off x="11493500" y="6292334"/>
            <a:ext cx="412750" cy="182880"/>
          </a:xfrm>
        </p:spPr>
        <p:txBody>
          <a:bodyPr/>
          <a:lstStyle/>
          <a:p>
            <a:fld id="{7782931A-7D25-4B4B-9464-57AE418934A3}" type="slidenum">
              <a:rPr lang="en-US" smtClean="0"/>
              <a:pPr/>
              <a:t>50</a:t>
            </a:fld>
            <a:endParaRPr lang="en-US" dirty="0"/>
          </a:p>
        </p:txBody>
      </p:sp>
      <p:sp>
        <p:nvSpPr>
          <p:cNvPr id="11" name="TextBox 10">
            <a:extLst>
              <a:ext uri="{FF2B5EF4-FFF2-40B4-BE49-F238E27FC236}">
                <a16:creationId xmlns:a16="http://schemas.microsoft.com/office/drawing/2014/main" id="{40649C41-06BD-4B19-B3CB-3D92E13158D7}"/>
              </a:ext>
            </a:extLst>
          </p:cNvPr>
          <p:cNvSpPr txBox="1"/>
          <p:nvPr/>
        </p:nvSpPr>
        <p:spPr>
          <a:xfrm>
            <a:off x="6334125" y="2266950"/>
            <a:ext cx="3829050" cy="1754326"/>
          </a:xfrm>
          <a:prstGeom prst="rect">
            <a:avLst/>
          </a:prstGeom>
          <a:noFill/>
        </p:spPr>
        <p:txBody>
          <a:bodyPr wrap="square" rtlCol="0">
            <a:spAutoFit/>
          </a:bodyPr>
          <a:lstStyle/>
          <a:p>
            <a:r>
              <a:rPr lang="en-US" sz="5400" dirty="0">
                <a:solidFill>
                  <a:schemeClr val="bg1"/>
                </a:solidFill>
                <a:latin typeface="Cooper Black" panose="0208090404030B020404" pitchFamily="18" charset="0"/>
              </a:rPr>
              <a:t>THE</a:t>
            </a:r>
          </a:p>
          <a:p>
            <a:r>
              <a:rPr lang="en-US" sz="5400" dirty="0">
                <a:solidFill>
                  <a:schemeClr val="bg1"/>
                </a:solidFill>
                <a:latin typeface="Cooper Black" panose="0208090404030B020404" pitchFamily="18" charset="0"/>
              </a:rPr>
              <a:t>         END</a:t>
            </a:r>
          </a:p>
        </p:txBody>
      </p:sp>
    </p:spTree>
    <p:extLst>
      <p:ext uri="{BB962C8B-B14F-4D97-AF65-F5344CB8AC3E}">
        <p14:creationId xmlns:p14="http://schemas.microsoft.com/office/powerpoint/2010/main" val="1743235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BFB96B-A33E-46DB-B9EF-86E80FF95492}"/>
              </a:ext>
            </a:extLst>
          </p:cNvPr>
          <p:cNvSpPr>
            <a:spLocks noGrp="1"/>
          </p:cNvSpPr>
          <p:nvPr>
            <p:ph type="body" sz="quarter" idx="10"/>
          </p:nvPr>
        </p:nvSpPr>
        <p:spPr/>
        <p:txBody>
          <a:bodyPr/>
          <a:lstStyle/>
          <a:p>
            <a:endParaRPr lang="en-IN" dirty="0"/>
          </a:p>
        </p:txBody>
      </p:sp>
      <p:sp>
        <p:nvSpPr>
          <p:cNvPr id="3" name="Title 2">
            <a:extLst>
              <a:ext uri="{FF2B5EF4-FFF2-40B4-BE49-F238E27FC236}">
                <a16:creationId xmlns:a16="http://schemas.microsoft.com/office/drawing/2014/main" id="{47031E19-7B69-4165-B4BC-601955986FB0}"/>
              </a:ext>
            </a:extLst>
          </p:cNvPr>
          <p:cNvSpPr>
            <a:spLocks noGrp="1"/>
          </p:cNvSpPr>
          <p:nvPr>
            <p:ph type="title"/>
          </p:nvPr>
        </p:nvSpPr>
        <p:spPr>
          <a:xfrm>
            <a:off x="1028700" y="381000"/>
            <a:ext cx="10020301" cy="645284"/>
          </a:xfrm>
        </p:spPr>
        <p:txBody>
          <a:bodyPr/>
          <a:lstStyle/>
          <a:p>
            <a:r>
              <a:rPr lang="en-US" sz="3200" dirty="0"/>
              <a:t>Previous data frame missing values</a:t>
            </a:r>
            <a:endParaRPr lang="en-IN" sz="3200" dirty="0"/>
          </a:p>
        </p:txBody>
      </p:sp>
      <p:sp>
        <p:nvSpPr>
          <p:cNvPr id="4" name="Date Placeholder 3">
            <a:extLst>
              <a:ext uri="{FF2B5EF4-FFF2-40B4-BE49-F238E27FC236}">
                <a16:creationId xmlns:a16="http://schemas.microsoft.com/office/drawing/2014/main" id="{F417C566-B2C0-4D6F-9668-FB042DAF60B3}"/>
              </a:ext>
            </a:extLst>
          </p:cNvPr>
          <p:cNvSpPr>
            <a:spLocks noGrp="1"/>
          </p:cNvSpPr>
          <p:nvPr>
            <p:ph type="dt" sz="half" idx="11"/>
          </p:nvPr>
        </p:nvSpPr>
        <p:spPr/>
        <p:txBody>
          <a:bodyPr/>
          <a:lstStyle/>
          <a:p>
            <a:r>
              <a:rPr lang="en-US"/>
              <a:t>September 3, 20XX </a:t>
            </a:r>
            <a:endParaRPr lang="en-US" dirty="0"/>
          </a:p>
        </p:txBody>
      </p:sp>
      <p:sp>
        <p:nvSpPr>
          <p:cNvPr id="5" name="Footer Placeholder 4">
            <a:extLst>
              <a:ext uri="{FF2B5EF4-FFF2-40B4-BE49-F238E27FC236}">
                <a16:creationId xmlns:a16="http://schemas.microsoft.com/office/drawing/2014/main" id="{8C18C27F-3805-403A-929F-AE0C5E9CA6D1}"/>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a:extLst>
              <a:ext uri="{FF2B5EF4-FFF2-40B4-BE49-F238E27FC236}">
                <a16:creationId xmlns:a16="http://schemas.microsoft.com/office/drawing/2014/main" id="{7D62F4F8-ADE2-489B-BDA7-CFB7BAF8380C}"/>
              </a:ext>
            </a:extLst>
          </p:cNvPr>
          <p:cNvSpPr>
            <a:spLocks noGrp="1"/>
          </p:cNvSpPr>
          <p:nvPr>
            <p:ph type="sldNum" sz="quarter" idx="13"/>
          </p:nvPr>
        </p:nvSpPr>
        <p:spPr/>
        <p:txBody>
          <a:bodyPr/>
          <a:lstStyle/>
          <a:p>
            <a:fld id="{7782931A-7D25-4B4B-9464-57AE418934A3}" type="slidenum">
              <a:rPr lang="en-US" smtClean="0"/>
              <a:pPr/>
              <a:t>6</a:t>
            </a:fld>
            <a:endParaRPr lang="en-US"/>
          </a:p>
        </p:txBody>
      </p:sp>
      <p:sp>
        <p:nvSpPr>
          <p:cNvPr id="7" name="TextBox 6">
            <a:extLst>
              <a:ext uri="{FF2B5EF4-FFF2-40B4-BE49-F238E27FC236}">
                <a16:creationId xmlns:a16="http://schemas.microsoft.com/office/drawing/2014/main" id="{27A14E96-0219-424A-91F7-384EA91B08BE}"/>
              </a:ext>
            </a:extLst>
          </p:cNvPr>
          <p:cNvSpPr txBox="1"/>
          <p:nvPr/>
        </p:nvSpPr>
        <p:spPr>
          <a:xfrm>
            <a:off x="1028700" y="1182410"/>
            <a:ext cx="8505825" cy="646331"/>
          </a:xfrm>
          <a:prstGeom prst="rect">
            <a:avLst/>
          </a:prstGeom>
          <a:noFill/>
        </p:spPr>
        <p:txBody>
          <a:bodyPr wrap="square" rtlCol="0">
            <a:spAutoFit/>
          </a:bodyPr>
          <a:lstStyle/>
          <a:p>
            <a:pPr marL="342900" indent="-342900">
              <a:buFont typeface="Wingdings" panose="05000000000000000000" pitchFamily="2" charset="2"/>
              <a:buChar char="ü"/>
            </a:pPr>
            <a:r>
              <a:rPr lang="en-US" dirty="0">
                <a:solidFill>
                  <a:schemeClr val="bg1"/>
                </a:solidFill>
              </a:rPr>
              <a:t>Again the data quality issue, building the model my removing 40% missing values</a:t>
            </a:r>
            <a:endParaRPr lang="en-IN" dirty="0">
              <a:solidFill>
                <a:schemeClr val="bg1"/>
              </a:solidFill>
            </a:endParaRPr>
          </a:p>
        </p:txBody>
      </p:sp>
      <p:pic>
        <p:nvPicPr>
          <p:cNvPr id="9" name="Picture 8">
            <a:extLst>
              <a:ext uri="{FF2B5EF4-FFF2-40B4-BE49-F238E27FC236}">
                <a16:creationId xmlns:a16="http://schemas.microsoft.com/office/drawing/2014/main" id="{37E4BC9B-935D-47F6-89DB-0BCB1F13A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1984867"/>
            <a:ext cx="10134600" cy="4850358"/>
          </a:xfrm>
          <a:prstGeom prst="rect">
            <a:avLst/>
          </a:prstGeom>
        </p:spPr>
      </p:pic>
    </p:spTree>
    <p:extLst>
      <p:ext uri="{BB962C8B-B14F-4D97-AF65-F5344CB8AC3E}">
        <p14:creationId xmlns:p14="http://schemas.microsoft.com/office/powerpoint/2010/main" val="52883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79E311-450A-4B40-B1C3-DBC4AF8BFF4B}"/>
              </a:ext>
            </a:extLst>
          </p:cNvPr>
          <p:cNvSpPr>
            <a:spLocks noGrp="1"/>
          </p:cNvSpPr>
          <p:nvPr>
            <p:ph type="title"/>
          </p:nvPr>
        </p:nvSpPr>
        <p:spPr>
          <a:xfrm>
            <a:off x="603252" y="-3197"/>
            <a:ext cx="10836273" cy="645284"/>
          </a:xfrm>
        </p:spPr>
        <p:txBody>
          <a:bodyPr/>
          <a:lstStyle/>
          <a:p>
            <a:r>
              <a:rPr lang="en-US" sz="3200" dirty="0" err="1"/>
              <a:t>Analyse</a:t>
            </a:r>
            <a:r>
              <a:rPr lang="en-US" sz="3200" dirty="0"/>
              <a:t> &amp; delete unnecessary columns in application</a:t>
            </a:r>
            <a:endParaRPr lang="en-IN" sz="3200" dirty="0"/>
          </a:p>
        </p:txBody>
      </p:sp>
      <p:sp>
        <p:nvSpPr>
          <p:cNvPr id="4" name="Date Placeholder 3">
            <a:extLst>
              <a:ext uri="{FF2B5EF4-FFF2-40B4-BE49-F238E27FC236}">
                <a16:creationId xmlns:a16="http://schemas.microsoft.com/office/drawing/2014/main" id="{92EE327E-BED1-4E3B-BC55-4F1445AE5DD8}"/>
              </a:ext>
            </a:extLst>
          </p:cNvPr>
          <p:cNvSpPr>
            <a:spLocks noGrp="1"/>
          </p:cNvSpPr>
          <p:nvPr>
            <p:ph type="dt" sz="half" idx="11"/>
          </p:nvPr>
        </p:nvSpPr>
        <p:spPr/>
        <p:txBody>
          <a:bodyPr/>
          <a:lstStyle/>
          <a:p>
            <a:r>
              <a:rPr lang="en-US"/>
              <a:t>September 3, 20XX </a:t>
            </a:r>
            <a:endParaRPr lang="en-US" dirty="0"/>
          </a:p>
        </p:txBody>
      </p:sp>
      <p:sp>
        <p:nvSpPr>
          <p:cNvPr id="5" name="Footer Placeholder 4">
            <a:extLst>
              <a:ext uri="{FF2B5EF4-FFF2-40B4-BE49-F238E27FC236}">
                <a16:creationId xmlns:a16="http://schemas.microsoft.com/office/drawing/2014/main" id="{EDB2F56D-3C28-4718-85C7-D416E98F5F60}"/>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a:extLst>
              <a:ext uri="{FF2B5EF4-FFF2-40B4-BE49-F238E27FC236}">
                <a16:creationId xmlns:a16="http://schemas.microsoft.com/office/drawing/2014/main" id="{6CBB509D-0A18-4D39-9C5E-025C906758BA}"/>
              </a:ext>
            </a:extLst>
          </p:cNvPr>
          <p:cNvSpPr>
            <a:spLocks noGrp="1"/>
          </p:cNvSpPr>
          <p:nvPr>
            <p:ph type="sldNum" sz="quarter" idx="13"/>
          </p:nvPr>
        </p:nvSpPr>
        <p:spPr/>
        <p:txBody>
          <a:bodyPr/>
          <a:lstStyle/>
          <a:p>
            <a:fld id="{7782931A-7D25-4B4B-9464-57AE418934A3}" type="slidenum">
              <a:rPr lang="en-US" smtClean="0"/>
              <a:pPr/>
              <a:t>7</a:t>
            </a:fld>
            <a:endParaRPr lang="en-US"/>
          </a:p>
        </p:txBody>
      </p:sp>
      <p:pic>
        <p:nvPicPr>
          <p:cNvPr id="8" name="Picture 7">
            <a:extLst>
              <a:ext uri="{FF2B5EF4-FFF2-40B4-BE49-F238E27FC236}">
                <a16:creationId xmlns:a16="http://schemas.microsoft.com/office/drawing/2014/main" id="{56405135-6966-4777-9C3B-306C74B87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27" y="2036802"/>
            <a:ext cx="6778623" cy="3763545"/>
          </a:xfrm>
          <a:prstGeom prst="rect">
            <a:avLst/>
          </a:prstGeom>
        </p:spPr>
      </p:pic>
      <p:sp>
        <p:nvSpPr>
          <p:cNvPr id="12" name="TextBox 11">
            <a:extLst>
              <a:ext uri="{FF2B5EF4-FFF2-40B4-BE49-F238E27FC236}">
                <a16:creationId xmlns:a16="http://schemas.microsoft.com/office/drawing/2014/main" id="{336F4FA5-A878-480B-8079-6AEB3C511BE9}"/>
              </a:ext>
            </a:extLst>
          </p:cNvPr>
          <p:cNvSpPr txBox="1"/>
          <p:nvPr/>
        </p:nvSpPr>
        <p:spPr>
          <a:xfrm>
            <a:off x="603252" y="1099840"/>
            <a:ext cx="7026273"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chemeClr val="bg1"/>
                </a:solidFill>
              </a:rPr>
              <a:t>Checking Correlation b/w EXT_SOURCE_X  and Target </a:t>
            </a:r>
            <a:endParaRPr lang="en-IN" dirty="0">
              <a:solidFill>
                <a:schemeClr val="bg1"/>
              </a:solidFill>
            </a:endParaRPr>
          </a:p>
        </p:txBody>
      </p:sp>
      <p:sp>
        <p:nvSpPr>
          <p:cNvPr id="13" name="TextBox 12">
            <a:extLst>
              <a:ext uri="{FF2B5EF4-FFF2-40B4-BE49-F238E27FC236}">
                <a16:creationId xmlns:a16="http://schemas.microsoft.com/office/drawing/2014/main" id="{F56C655A-32BB-4A54-A141-6C9714CE2BCB}"/>
              </a:ext>
            </a:extLst>
          </p:cNvPr>
          <p:cNvSpPr txBox="1"/>
          <p:nvPr/>
        </p:nvSpPr>
        <p:spPr>
          <a:xfrm>
            <a:off x="669927" y="5972175"/>
            <a:ext cx="8674098" cy="369332"/>
          </a:xfrm>
          <a:prstGeom prst="rect">
            <a:avLst/>
          </a:prstGeom>
          <a:noFill/>
        </p:spPr>
        <p:txBody>
          <a:bodyPr wrap="square" rtlCol="0">
            <a:spAutoFit/>
          </a:bodyPr>
          <a:lstStyle/>
          <a:p>
            <a:r>
              <a:rPr lang="en-US" dirty="0"/>
              <a:t>.n</a:t>
            </a:r>
            <a:endParaRPr lang="en-IN" dirty="0"/>
          </a:p>
        </p:txBody>
      </p:sp>
      <p:sp>
        <p:nvSpPr>
          <p:cNvPr id="14" name="TextBox 13">
            <a:extLst>
              <a:ext uri="{FF2B5EF4-FFF2-40B4-BE49-F238E27FC236}">
                <a16:creationId xmlns:a16="http://schemas.microsoft.com/office/drawing/2014/main" id="{4FCCDC5A-9DD4-4836-BD5C-7CE66D26FC57}"/>
              </a:ext>
            </a:extLst>
          </p:cNvPr>
          <p:cNvSpPr txBox="1"/>
          <p:nvPr/>
        </p:nvSpPr>
        <p:spPr>
          <a:xfrm>
            <a:off x="7953375" y="2116206"/>
            <a:ext cx="3209925"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All values in the box or less than 0.2</a:t>
            </a:r>
          </a:p>
          <a:p>
            <a:pPr marL="285750" indent="-285750">
              <a:buFont typeface="Wingdings" panose="05000000000000000000" pitchFamily="2" charset="2"/>
              <a:buChar char="Ø"/>
            </a:pPr>
            <a:r>
              <a:rPr lang="en-US" dirty="0">
                <a:solidFill>
                  <a:schemeClr val="bg1"/>
                </a:solidFill>
              </a:rPr>
              <a:t>We see there is almost no correlation between EXT_SOURCE_X columns and Target column</a:t>
            </a:r>
          </a:p>
          <a:p>
            <a:pPr marL="285750" indent="-285750">
              <a:buFont typeface="Wingdings" panose="05000000000000000000" pitchFamily="2" charset="2"/>
              <a:buChar char="Ø"/>
            </a:pPr>
            <a:r>
              <a:rPr lang="en-US" dirty="0">
                <a:solidFill>
                  <a:schemeClr val="bg1"/>
                </a:solidFill>
              </a:rPr>
              <a:t>So, removing these columns</a:t>
            </a:r>
            <a:endParaRPr lang="en-IN" dirty="0">
              <a:solidFill>
                <a:schemeClr val="bg1"/>
              </a:solidFill>
            </a:endParaRPr>
          </a:p>
        </p:txBody>
      </p:sp>
    </p:spTree>
    <p:extLst>
      <p:ext uri="{BB962C8B-B14F-4D97-AF65-F5344CB8AC3E}">
        <p14:creationId xmlns:p14="http://schemas.microsoft.com/office/powerpoint/2010/main" val="581847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9BB335-2462-3D47-A2A8-85BA2D85C19B}"/>
              </a:ext>
            </a:extLst>
          </p:cNvPr>
          <p:cNvSpPr>
            <a:spLocks noGrp="1"/>
          </p:cNvSpPr>
          <p:nvPr>
            <p:ph type="title"/>
          </p:nvPr>
        </p:nvSpPr>
        <p:spPr>
          <a:xfrm>
            <a:off x="28575" y="151987"/>
            <a:ext cx="10887075" cy="645284"/>
          </a:xfrm>
        </p:spPr>
        <p:txBody>
          <a:bodyPr/>
          <a:lstStyle/>
          <a:p>
            <a:r>
              <a:rPr lang="en-US" sz="2400" dirty="0"/>
              <a:t>Checking </a:t>
            </a:r>
            <a:r>
              <a:rPr lang="en-US" sz="2400" dirty="0" err="1"/>
              <a:t>wether</a:t>
            </a:r>
            <a:r>
              <a:rPr lang="en-US" sz="2400" dirty="0"/>
              <a:t> the submitted </a:t>
            </a:r>
            <a:r>
              <a:rPr lang="en-US" sz="2400" dirty="0" err="1"/>
              <a:t>flag_docments</a:t>
            </a:r>
            <a:r>
              <a:rPr lang="en-US" sz="2400" dirty="0"/>
              <a:t> is related with loan repayment status</a:t>
            </a:r>
          </a:p>
        </p:txBody>
      </p:sp>
      <p:sp>
        <p:nvSpPr>
          <p:cNvPr id="5" name="Slide Number Placeholder 4">
            <a:extLst>
              <a:ext uri="{FF2B5EF4-FFF2-40B4-BE49-F238E27FC236}">
                <a16:creationId xmlns:a16="http://schemas.microsoft.com/office/drawing/2014/main" id="{031A4ADA-7998-4A9D-939E-3A1B16A0F2F1}"/>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8</a:t>
            </a:fld>
            <a:endParaRPr lang="en-US"/>
          </a:p>
        </p:txBody>
      </p:sp>
      <p:pic>
        <p:nvPicPr>
          <p:cNvPr id="12" name="Picture 11">
            <a:extLst>
              <a:ext uri="{FF2B5EF4-FFF2-40B4-BE49-F238E27FC236}">
                <a16:creationId xmlns:a16="http://schemas.microsoft.com/office/drawing/2014/main" id="{747D280D-7EF5-48F0-B84E-0CBB7EA45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3638"/>
            <a:ext cx="8191500" cy="5480332"/>
          </a:xfrm>
          <a:prstGeom prst="rect">
            <a:avLst/>
          </a:prstGeom>
        </p:spPr>
      </p:pic>
      <p:sp>
        <p:nvSpPr>
          <p:cNvPr id="13" name="TextBox 12">
            <a:extLst>
              <a:ext uri="{FF2B5EF4-FFF2-40B4-BE49-F238E27FC236}">
                <a16:creationId xmlns:a16="http://schemas.microsoft.com/office/drawing/2014/main" id="{FC06F79E-42C6-4736-8463-6DEBED223A13}"/>
              </a:ext>
            </a:extLst>
          </p:cNvPr>
          <p:cNvSpPr txBox="1"/>
          <p:nvPr/>
        </p:nvSpPr>
        <p:spPr>
          <a:xfrm>
            <a:off x="8191500" y="1854044"/>
            <a:ext cx="3533776" cy="3970318"/>
          </a:xfrm>
          <a:prstGeom prst="rect">
            <a:avLst/>
          </a:prstGeom>
          <a:solidFill>
            <a:schemeClr val="accent5">
              <a:lumMod val="40000"/>
              <a:lumOff val="60000"/>
            </a:schemeClr>
          </a:solidFill>
        </p:spPr>
        <p:txBody>
          <a:bodyPr wrap="square" rtlCol="0">
            <a:spAutoFit/>
          </a:bodyPr>
          <a:lstStyle/>
          <a:p>
            <a:pPr marL="285750" indent="-285750">
              <a:buFont typeface="Wingdings" panose="05000000000000000000" pitchFamily="2" charset="2"/>
              <a:buChar char="Ø"/>
            </a:pPr>
            <a:r>
              <a:rPr lang="en-US" b="0" i="0" dirty="0">
                <a:solidFill>
                  <a:schemeClr val="bg1"/>
                </a:solidFill>
                <a:effectLst/>
                <a:latin typeface="Georgia" panose="02040502050405020303" pitchFamily="18" charset="0"/>
              </a:rPr>
              <a:t>In most of the loan application cases, clients   who applied for loans has   not submitted </a:t>
            </a:r>
            <a:r>
              <a:rPr lang="en-US" sz="1400" b="0" i="0" dirty="0">
                <a:solidFill>
                  <a:schemeClr val="bg1"/>
                </a:solidFill>
                <a:effectLst/>
                <a:latin typeface="Georgia" panose="02040502050405020303" pitchFamily="18" charset="0"/>
              </a:rPr>
              <a:t>FLAG_DOCUMENT_X </a:t>
            </a:r>
            <a:r>
              <a:rPr lang="en-US" b="0" i="0" dirty="0">
                <a:solidFill>
                  <a:schemeClr val="bg1"/>
                </a:solidFill>
                <a:effectLst/>
                <a:latin typeface="Georgia" panose="02040502050405020303" pitchFamily="18" charset="0"/>
              </a:rPr>
              <a:t>except </a:t>
            </a:r>
            <a:r>
              <a:rPr lang="en-US" sz="1400" b="0" i="0" dirty="0">
                <a:solidFill>
                  <a:schemeClr val="bg1"/>
                </a:solidFill>
                <a:effectLst/>
                <a:latin typeface="Georgia" panose="02040502050405020303" pitchFamily="18" charset="0"/>
              </a:rPr>
              <a:t>FLAG_DOCUMENT_3</a:t>
            </a:r>
            <a:r>
              <a:rPr lang="en-US" b="0" i="0" dirty="0">
                <a:solidFill>
                  <a:schemeClr val="bg1"/>
                </a:solidFill>
                <a:effectLst/>
                <a:latin typeface="Georgia" panose="02040502050405020303" pitchFamily="18" charset="0"/>
              </a:rPr>
              <a:t>.</a:t>
            </a:r>
          </a:p>
          <a:p>
            <a:pPr marL="285750" indent="-285750">
              <a:buFont typeface="Wingdings" panose="05000000000000000000" pitchFamily="2" charset="2"/>
              <a:buChar char="Ø"/>
            </a:pPr>
            <a:r>
              <a:rPr lang="en-US" b="0" i="0" dirty="0">
                <a:solidFill>
                  <a:schemeClr val="bg1"/>
                </a:solidFill>
                <a:effectLst/>
                <a:latin typeface="Georgia" panose="02040502050405020303" pitchFamily="18" charset="0"/>
              </a:rPr>
              <a:t>Thus, Except for </a:t>
            </a:r>
            <a:r>
              <a:rPr lang="en-US" sz="1400" b="0" i="0" dirty="0">
                <a:solidFill>
                  <a:schemeClr val="bg1"/>
                </a:solidFill>
                <a:effectLst/>
                <a:latin typeface="Georgia" panose="02040502050405020303" pitchFamily="18" charset="0"/>
              </a:rPr>
              <a:t>FLAG_DOCUMENT_3</a:t>
            </a:r>
            <a:r>
              <a:rPr lang="en-US" b="0" i="0" dirty="0">
                <a:solidFill>
                  <a:schemeClr val="bg1"/>
                </a:solidFill>
                <a:effectLst/>
                <a:latin typeface="Georgia" panose="02040502050405020303" pitchFamily="18" charset="0"/>
              </a:rPr>
              <a:t>, we can delete rest of the columns.</a:t>
            </a:r>
          </a:p>
          <a:p>
            <a:pPr marL="285750" indent="-285750">
              <a:buFont typeface="Wingdings" panose="05000000000000000000" pitchFamily="2" charset="2"/>
              <a:buChar char="Ø"/>
            </a:pPr>
            <a:r>
              <a:rPr lang="en-US" b="0" i="0" dirty="0">
                <a:solidFill>
                  <a:schemeClr val="bg1"/>
                </a:solidFill>
                <a:effectLst/>
                <a:latin typeface="Georgia" panose="02040502050405020303" pitchFamily="18" charset="0"/>
              </a:rPr>
              <a:t> Data shows if borrower      has submitted </a:t>
            </a:r>
            <a:r>
              <a:rPr lang="en-US" sz="1400" b="0" i="0" dirty="0">
                <a:solidFill>
                  <a:schemeClr val="bg1"/>
                </a:solidFill>
                <a:effectLst/>
                <a:latin typeface="Georgia" panose="02040502050405020303" pitchFamily="18" charset="0"/>
              </a:rPr>
              <a:t>FLAG_DOCUMENT_3 </a:t>
            </a:r>
            <a:r>
              <a:rPr lang="en-US" b="0" i="0" dirty="0">
                <a:solidFill>
                  <a:schemeClr val="bg1"/>
                </a:solidFill>
                <a:effectLst/>
                <a:latin typeface="Georgia" panose="02040502050405020303" pitchFamily="18" charset="0"/>
              </a:rPr>
              <a:t>then there is a less chance of defaulting the loan</a:t>
            </a:r>
            <a:endParaRPr lang="en-IN" dirty="0">
              <a:solidFill>
                <a:schemeClr val="bg1"/>
              </a:solidFill>
            </a:endParaRPr>
          </a:p>
        </p:txBody>
      </p:sp>
    </p:spTree>
    <p:extLst>
      <p:ext uri="{BB962C8B-B14F-4D97-AF65-F5344CB8AC3E}">
        <p14:creationId xmlns:p14="http://schemas.microsoft.com/office/powerpoint/2010/main" val="3622761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CE73F12-4001-4A5C-B6F0-F30846015047}"/>
              </a:ext>
            </a:extLst>
          </p:cNvPr>
          <p:cNvSpPr>
            <a:spLocks noGrp="1"/>
          </p:cNvSpPr>
          <p:nvPr>
            <p:ph type="title"/>
          </p:nvPr>
        </p:nvSpPr>
        <p:spPr>
          <a:xfrm>
            <a:off x="6257107" y="762000"/>
            <a:ext cx="4876800" cy="882352"/>
          </a:xfrm>
          <a:solidFill>
            <a:schemeClr val="accent3">
              <a:lumMod val="40000"/>
              <a:lumOff val="60000"/>
            </a:schemeClr>
          </a:solidFill>
        </p:spPr>
        <p:txBody>
          <a:bodyPr/>
          <a:lstStyle/>
          <a:p>
            <a:r>
              <a:rPr lang="en-US" sz="2800" dirty="0"/>
              <a:t>checking the correlation b/w contact details</a:t>
            </a:r>
            <a:endParaRPr lang="en-IN" sz="2800" dirty="0"/>
          </a:p>
        </p:txBody>
      </p:sp>
      <p:sp>
        <p:nvSpPr>
          <p:cNvPr id="15" name="Content Placeholder 14">
            <a:extLst>
              <a:ext uri="{FF2B5EF4-FFF2-40B4-BE49-F238E27FC236}">
                <a16:creationId xmlns:a16="http://schemas.microsoft.com/office/drawing/2014/main" id="{C2A3ACE8-7D9C-49F8-8E47-A89DB96245F8}"/>
              </a:ext>
            </a:extLst>
          </p:cNvPr>
          <p:cNvSpPr>
            <a:spLocks noGrp="1"/>
          </p:cNvSpPr>
          <p:nvPr>
            <p:ph sz="half" idx="1"/>
          </p:nvPr>
        </p:nvSpPr>
        <p:spPr>
          <a:xfrm>
            <a:off x="6257107" y="2286003"/>
            <a:ext cx="4876800" cy="1685921"/>
          </a:xfrm>
          <a:solidFill>
            <a:schemeClr val="accent6">
              <a:lumMod val="60000"/>
              <a:lumOff val="40000"/>
            </a:schemeClr>
          </a:solidFill>
          <a:ln>
            <a:noFill/>
          </a:ln>
          <a:effectLst>
            <a:outerShdw blurRad="44450" dist="27940" dir="5400000" algn="ctr">
              <a:srgbClr val="000000">
                <a:alpha val="32000"/>
              </a:srgbClr>
            </a:outerShdw>
          </a:effectLst>
        </p:spPr>
        <p:txBody>
          <a:bodyPr/>
          <a:lstStyle/>
          <a:p>
            <a:pPr marL="285750" indent="-285750">
              <a:buFont typeface="Wingdings" panose="05000000000000000000" pitchFamily="2" charset="2"/>
              <a:buChar char="Ø"/>
            </a:pPr>
            <a:r>
              <a:rPr lang="en-US" dirty="0">
                <a:solidFill>
                  <a:schemeClr val="bg1"/>
                </a:solidFill>
              </a:rPr>
              <a:t>All values in the box or less than 0.2</a:t>
            </a:r>
          </a:p>
          <a:p>
            <a:pPr marL="285750" indent="-285750">
              <a:buFont typeface="Wingdings" panose="05000000000000000000" pitchFamily="2" charset="2"/>
              <a:buChar char="Ø"/>
            </a:pPr>
            <a:r>
              <a:rPr lang="en-US" dirty="0">
                <a:solidFill>
                  <a:schemeClr val="bg1"/>
                </a:solidFill>
              </a:rPr>
              <a:t>We see there is almost no correlation between FLAG </a:t>
            </a:r>
            <a:r>
              <a:rPr lang="en-IN" b="0" i="0" dirty="0">
                <a:effectLst/>
                <a:latin typeface="Georgia" panose="02040502050405020303" pitchFamily="18" charset="0"/>
              </a:rPr>
              <a:t>of mobile phone, email etc</a:t>
            </a:r>
            <a:r>
              <a:rPr lang="en-US" dirty="0"/>
              <a:t> </a:t>
            </a:r>
            <a:r>
              <a:rPr lang="en-US" dirty="0">
                <a:solidFill>
                  <a:schemeClr val="bg1"/>
                </a:solidFill>
              </a:rPr>
              <a:t>columns and Target column</a:t>
            </a:r>
          </a:p>
          <a:p>
            <a:pPr marL="285750" indent="-285750">
              <a:buFont typeface="Wingdings" panose="05000000000000000000" pitchFamily="2" charset="2"/>
              <a:buChar char="Ø"/>
            </a:pPr>
            <a:r>
              <a:rPr lang="en-US" dirty="0">
                <a:solidFill>
                  <a:schemeClr val="bg1"/>
                </a:solidFill>
              </a:rPr>
              <a:t>So, removing these columns</a:t>
            </a:r>
          </a:p>
          <a:p>
            <a:pPr marL="285750" indent="-285750">
              <a:buFont typeface="Wingdings" panose="05000000000000000000" pitchFamily="2" charset="2"/>
              <a:buChar char="Ø"/>
            </a:pPr>
            <a:endParaRPr lang="en-IN" dirty="0"/>
          </a:p>
        </p:txBody>
      </p:sp>
      <p:pic>
        <p:nvPicPr>
          <p:cNvPr id="19" name="Picture Placeholder 18">
            <a:extLst>
              <a:ext uri="{FF2B5EF4-FFF2-40B4-BE49-F238E27FC236}">
                <a16:creationId xmlns:a16="http://schemas.microsoft.com/office/drawing/2014/main" id="{4A245415-2DFA-4247-A694-3F382872B04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86" r="1186"/>
          <a:stretch>
            <a:fillRect/>
          </a:stretch>
        </p:blipFill>
        <p:spPr>
          <a:xfrm>
            <a:off x="-1" y="122301"/>
            <a:ext cx="6096001" cy="6170033"/>
          </a:xfrm>
        </p:spPr>
      </p:pic>
      <p:sp>
        <p:nvSpPr>
          <p:cNvPr id="11" name="Date Placeholder 10">
            <a:extLst>
              <a:ext uri="{FF2B5EF4-FFF2-40B4-BE49-F238E27FC236}">
                <a16:creationId xmlns:a16="http://schemas.microsoft.com/office/drawing/2014/main" id="{AED0C77C-1C95-4380-9998-49F6C37CE7E4}"/>
              </a:ext>
            </a:extLst>
          </p:cNvPr>
          <p:cNvSpPr>
            <a:spLocks noGrp="1"/>
          </p:cNvSpPr>
          <p:nvPr>
            <p:ph type="dt" sz="half" idx="13"/>
          </p:nvPr>
        </p:nvSpPr>
        <p:spPr/>
        <p:txBody>
          <a:bodyPr/>
          <a:lstStyle/>
          <a:p>
            <a:r>
              <a:rPr lang="en-US"/>
              <a:t>September 3, 20XX </a:t>
            </a:r>
            <a:endParaRPr lang="en-US" dirty="0"/>
          </a:p>
        </p:txBody>
      </p:sp>
      <p:sp>
        <p:nvSpPr>
          <p:cNvPr id="12" name="Footer Placeholder 11">
            <a:extLst>
              <a:ext uri="{FF2B5EF4-FFF2-40B4-BE49-F238E27FC236}">
                <a16:creationId xmlns:a16="http://schemas.microsoft.com/office/drawing/2014/main" id="{6709F03A-718A-45DD-A67B-35A638D927E4}"/>
              </a:ext>
            </a:extLst>
          </p:cNvPr>
          <p:cNvSpPr>
            <a:spLocks noGrp="1"/>
          </p:cNvSpPr>
          <p:nvPr>
            <p:ph type="ftr" sz="quarter" idx="14"/>
          </p:nvPr>
        </p:nvSpPr>
        <p:spPr/>
        <p:txBody>
          <a:bodyPr/>
          <a:lstStyle/>
          <a:p>
            <a:r>
              <a:rPr lang="en-US">
                <a:solidFill>
                  <a:schemeClr val="bg1"/>
                </a:solidFill>
              </a:rPr>
              <a:t>Annual Review</a:t>
            </a:r>
            <a:endParaRPr lang="en-US" dirty="0">
              <a:solidFill>
                <a:schemeClr val="bg1"/>
              </a:solidFill>
            </a:endParaRPr>
          </a:p>
        </p:txBody>
      </p:sp>
      <p:sp>
        <p:nvSpPr>
          <p:cNvPr id="13" name="Slide Number Placeholder 12">
            <a:extLst>
              <a:ext uri="{FF2B5EF4-FFF2-40B4-BE49-F238E27FC236}">
                <a16:creationId xmlns:a16="http://schemas.microsoft.com/office/drawing/2014/main" id="{4EED33D4-0B4F-4FF5-9174-27BB2092D04C}"/>
              </a:ext>
            </a:extLst>
          </p:cNvPr>
          <p:cNvSpPr>
            <a:spLocks noGrp="1"/>
          </p:cNvSpPr>
          <p:nvPr>
            <p:ph type="sldNum" sz="quarter" idx="15"/>
          </p:nvPr>
        </p:nvSpPr>
        <p:spPr/>
        <p:txBody>
          <a:bodyPr/>
          <a:lstStyle/>
          <a:p>
            <a:fld id="{7782931A-7D25-4B4B-9464-57AE418934A3}" type="slidenum">
              <a:rPr lang="en-US" smtClean="0"/>
              <a:pPr/>
              <a:t>9</a:t>
            </a:fld>
            <a:endParaRPr lang="en-US"/>
          </a:p>
        </p:txBody>
      </p:sp>
    </p:spTree>
    <p:extLst>
      <p:ext uri="{BB962C8B-B14F-4D97-AF65-F5344CB8AC3E}">
        <p14:creationId xmlns:p14="http://schemas.microsoft.com/office/powerpoint/2010/main" val="525973819"/>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35">
      <a:majorFont>
        <a:latin typeface="Arial Nova"/>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A_Win32_MW_JS_SL_v2.potx" id="{F3EA0D10-81D8-413D-A4CA-F5D1D5CC8037}" vid="{9BA86A48-81B4-441C-9F07-EEAF91A8FC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4273A0-A4DF-47AA-BF1F-8758123399C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D975AF8-B1C6-436B-A274-2C3ADC779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82F651C-E5DA-470F-A6A6-D70E9A5EBFB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Impact annual presentation</Template>
  <TotalTime>1519</TotalTime>
  <Words>3293</Words>
  <Application>Microsoft Office PowerPoint</Application>
  <PresentationFormat>Widescreen</PresentationFormat>
  <Paragraphs>372</Paragraphs>
  <Slides>50</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Arial</vt:lpstr>
      <vt:lpstr>Arial Nova</vt:lpstr>
      <vt:lpstr>Bahnschrift SemiBold</vt:lpstr>
      <vt:lpstr>Calibri</vt:lpstr>
      <vt:lpstr>Cooper Black</vt:lpstr>
      <vt:lpstr>Eras Demi ITC</vt:lpstr>
      <vt:lpstr>Georgia</vt:lpstr>
      <vt:lpstr>Inter</vt:lpstr>
      <vt:lpstr>Roboto Mono</vt:lpstr>
      <vt:lpstr>Wingdings</vt:lpstr>
      <vt:lpstr>Theme1</vt:lpstr>
      <vt:lpstr>EDA Case Study</vt:lpstr>
      <vt:lpstr>Problem Statement</vt:lpstr>
      <vt:lpstr>Analysis Done</vt:lpstr>
      <vt:lpstr>Application data frame missing values</vt:lpstr>
      <vt:lpstr>Data quality issue</vt:lpstr>
      <vt:lpstr>Previous data frame missing values</vt:lpstr>
      <vt:lpstr>Analyse &amp; delete unnecessary columns in application</vt:lpstr>
      <vt:lpstr>Checking wether the submitted flag_docments is related with loan repayment status</vt:lpstr>
      <vt:lpstr>checking the correlation b/w contact details</vt:lpstr>
      <vt:lpstr>NULL value data imputation</vt:lpstr>
      <vt:lpstr>There are several peaks along the distribution. So, imputing using the mode, mean and median and see if the distribution is still about the same </vt:lpstr>
      <vt:lpstr>Identifying the outliers</vt:lpstr>
      <vt:lpstr>Identifying the outliers in previous data set</vt:lpstr>
      <vt:lpstr>repayers and defaulters in application df</vt:lpstr>
      <vt:lpstr>contract type based on loan repayment status</vt:lpstr>
      <vt:lpstr>Repaying status based on Gender</vt:lpstr>
      <vt:lpstr>Owning a car is related to loan repayment status</vt:lpstr>
      <vt:lpstr>Owning a house is related to loan repay status or not</vt:lpstr>
      <vt:lpstr>Analysing client income type with loan repayment status</vt:lpstr>
      <vt:lpstr>analysing client education to loan repayment status</vt:lpstr>
      <vt:lpstr>Analysing family status based on loan replyment status</vt:lpstr>
      <vt:lpstr>analysing the housing situation of the client</vt:lpstr>
      <vt:lpstr>Analyzing Number of children based on loan repayment status</vt:lpstr>
      <vt:lpstr>Analysing with the credit amount of loan to repayment status</vt:lpstr>
      <vt:lpstr>Analysing occupation type and loan repaymet status</vt:lpstr>
      <vt:lpstr>Based on occupation defaulter percentage</vt:lpstr>
      <vt:lpstr>Analysing loan repayment status based on client living locality rating</vt:lpstr>
      <vt:lpstr>Analysing the loan repayment status bases on type of organisation the applicant  works</vt:lpstr>
      <vt:lpstr>Based on organization type defaulter percentage</vt:lpstr>
      <vt:lpstr>Analysing by age</vt:lpstr>
      <vt:lpstr>Analysing the employment years of the applicant to repayment status</vt:lpstr>
      <vt:lpstr>Analyzing Flag_Doc_3 submission status based on loan repayment status</vt:lpstr>
      <vt:lpstr>Analyzing Number of family members of client based on loan repayment status</vt:lpstr>
      <vt:lpstr>Income type vs Income Amount Range</vt:lpstr>
      <vt:lpstr>Corr b/w the repayers and other factors</vt:lpstr>
      <vt:lpstr>Corr b/w the repayers and other factors</vt:lpstr>
      <vt:lpstr>Comparing the factors correlation with repayer and defaulters</vt:lpstr>
      <vt:lpstr>Comparing the top 10 correlation factors for defaulters and repayers and analysing them</vt:lpstr>
      <vt:lpstr>Checking the density for  Amount related attributes</vt:lpstr>
      <vt:lpstr>Comparing loan repayment status with  amount credit and Goods price</vt:lpstr>
      <vt:lpstr>Amount variable Vs loan repayment status</vt:lpstr>
      <vt:lpstr>Contract Status vs purpose of the loan</vt:lpstr>
      <vt:lpstr>Contract Status based on loan repayment status</vt:lpstr>
      <vt:lpstr>Relation b/w income total and contract status</vt:lpstr>
      <vt:lpstr>Applicants who defaulted in last 60 days Vs contract status</vt:lpstr>
      <vt:lpstr>CONCLUSION</vt:lpstr>
      <vt:lpstr>Factors for the applicant to be a repayer</vt:lpstr>
      <vt:lpstr>Factors for the applicant to be a repayer</vt:lpstr>
      <vt:lpstr>These attributes indicate the Applicants with high risk, bank could lend them with higher intrest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abhirao317@gmail.com</dc:creator>
  <cp:lastModifiedBy>abhirao317@gmail.com</cp:lastModifiedBy>
  <cp:revision>68</cp:revision>
  <dcterms:created xsi:type="dcterms:W3CDTF">2022-03-18T17:20:56Z</dcterms:created>
  <dcterms:modified xsi:type="dcterms:W3CDTF">2022-04-16T13:11:08Z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